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 id="2147483675" r:id="rId2"/>
  </p:sldMasterIdLst>
  <p:notesMasterIdLst>
    <p:notesMasterId r:id="rId32"/>
  </p:notesMasterIdLst>
  <p:handoutMasterIdLst>
    <p:handoutMasterId r:id="rId33"/>
  </p:handoutMasterIdLst>
  <p:sldIdLst>
    <p:sldId id="256" r:id="rId3"/>
    <p:sldId id="262" r:id="rId4"/>
    <p:sldId id="295" r:id="rId5"/>
    <p:sldId id="296" r:id="rId6"/>
    <p:sldId id="298" r:id="rId7"/>
    <p:sldId id="297" r:id="rId8"/>
    <p:sldId id="299" r:id="rId9"/>
    <p:sldId id="300" r:id="rId10"/>
    <p:sldId id="301" r:id="rId11"/>
    <p:sldId id="302" r:id="rId12"/>
    <p:sldId id="303" r:id="rId13"/>
    <p:sldId id="304"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Lst>
  <p:sldSz cx="9144000" cy="5143500" type="screen16x9"/>
  <p:notesSz cx="6858000" cy="9144000"/>
  <p:embeddedFontLst>
    <p:embeddedFont>
      <p:font typeface="微軟正黑體" panose="020B0604030504040204" pitchFamily="34" charset="-120"/>
      <p:regular r:id="rId34"/>
      <p:bold r:id="rId35"/>
    </p:embeddedFont>
    <p:embeddedFont>
      <p:font typeface="Amatic SC" panose="00000500000000000000" pitchFamily="2" charset="-79"/>
      <p:regular r:id="rId36"/>
      <p:bold r:id="rId37"/>
    </p:embeddedFont>
    <p:embeddedFont>
      <p:font typeface="Cairo" panose="02020500000000000000" charset="-78"/>
      <p:regular r:id="rId38"/>
      <p:bold r:id="rId39"/>
    </p:embeddedFont>
    <p:embeddedFont>
      <p:font typeface="Calibri" panose="020F0502020204030204" pitchFamily="34" charset="0"/>
      <p:regular r:id="rId40"/>
      <p:bold r:id="rId41"/>
      <p:italic r:id="rId42"/>
      <p:boldItalic r:id="rId43"/>
    </p:embeddedFont>
    <p:embeddedFont>
      <p:font typeface="Proxima Nova" panose="02020500000000000000" charset="0"/>
      <p:regular r:id="rId44"/>
      <p:bold r:id="rId45"/>
      <p:italic r:id="rId46"/>
      <p:boldItalic r:id="rId47"/>
    </p:embeddedFont>
    <p:embeddedFont>
      <p:font typeface="Raleway" pitchFamily="2" charset="0"/>
      <p:regular r:id="rId48"/>
      <p:bold r:id="rId49"/>
      <p:italic r:id="rId50"/>
      <p:boldItalic r:id="rId51"/>
    </p:embeddedFont>
    <p:embeddedFont>
      <p:font typeface="Roboto Medium" panose="02000000000000000000" pitchFamily="2" charset="0"/>
      <p:regular r:id="rId52"/>
      <p:bold r:id="rId53"/>
      <p:italic r:id="rId54"/>
      <p:boldItalic r:id="rId55"/>
    </p:embeddedFont>
    <p:embeddedFont>
      <p:font typeface="Space Grotesk" panose="02020500000000000000" charset="0"/>
      <p:regular r:id="rId56"/>
      <p:bold r:id="rId57"/>
    </p:embeddedFont>
    <p:embeddedFont>
      <p:font typeface="Space Grotesk Medium" panose="02020500000000000000" charset="0"/>
      <p:regular r:id="rId58"/>
      <p:bold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ACECC9-CDF1-4D07-A683-E091047223F2}">
  <a:tblStyle styleId="{35ACECC9-CDF1-4D07-A683-E091047223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B8BF716-7A60-425B-A327-AFCF6983FFB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94660"/>
  </p:normalViewPr>
  <p:slideViewPr>
    <p:cSldViewPr snapToGrid="0">
      <p:cViewPr varScale="1">
        <p:scale>
          <a:sx n="142" d="100"/>
          <a:sy n="142" d="100"/>
        </p:scale>
        <p:origin x="1026" y="126"/>
      </p:cViewPr>
      <p:guideLst/>
    </p:cSldViewPr>
  </p:slideViewPr>
  <p:notesTextViewPr>
    <p:cViewPr>
      <p:scale>
        <a:sx n="1" d="1"/>
        <a:sy n="1" d="1"/>
      </p:scale>
      <p:origin x="0" y="0"/>
    </p:cViewPr>
  </p:notesTextViewPr>
  <p:notesViewPr>
    <p:cSldViewPr snapToGrid="0">
      <p:cViewPr varScale="1">
        <p:scale>
          <a:sx n="86" d="100"/>
          <a:sy n="86" d="100"/>
        </p:scale>
        <p:origin x="3864"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font" Target="fonts/font22.fntdata"/><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font" Target="fonts/font25.fntdata"/><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font" Target="fonts/font26.fntdata"/><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font" Target="fonts/font21.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font" Target="fonts/font2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font" Target="fonts/font19.fntdata"/><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charles88\Desktop\&#21488;&#22823;&#28145;&#24230;&#23416;&#32722;&#20043;&#25033;&#29992;\ADL-HW1\loss_compare.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charles88\Desktop\&#21488;&#22823;&#28145;&#24230;&#23416;&#32722;&#20043;&#25033;&#29992;\ADL-HW1\loss_compare.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charles88\Desktop\&#21488;&#22823;&#28145;&#24230;&#23416;&#32722;&#20043;&#25033;&#29992;\ADL-HW1\loss_compare.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charles88\Desktop\&#21488;&#22823;&#28145;&#24230;&#23416;&#32722;&#20043;&#25033;&#29992;\ADL-HW1\loss_compare.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Loss</a:t>
            </a:r>
            <a:endParaRPr lang="zh-TW"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strRef>
              <c:f>工作表1!$A$2</c:f>
              <c:strCache>
                <c:ptCount val="1"/>
                <c:pt idx="0">
                  <c:v>bert-base-chinese</c:v>
                </c:pt>
              </c:strCache>
            </c:strRef>
          </c:tx>
          <c:spPr>
            <a:ln w="28575" cap="rnd">
              <a:solidFill>
                <a:schemeClr val="accent1"/>
              </a:solidFill>
              <a:round/>
            </a:ln>
            <a:effectLst/>
          </c:spPr>
          <c:marker>
            <c:symbol val="none"/>
          </c:marker>
          <c:val>
            <c:numRef>
              <c:f>工作表1!$A$3:$A$25</c:f>
              <c:numCache>
                <c:formatCode>General</c:formatCode>
                <c:ptCount val="23"/>
                <c:pt idx="0">
                  <c:v>0.51070000000000004</c:v>
                </c:pt>
                <c:pt idx="1">
                  <c:v>0.2616</c:v>
                </c:pt>
                <c:pt idx="2">
                  <c:v>0.37809999999999999</c:v>
                </c:pt>
                <c:pt idx="3">
                  <c:v>0.33289999999999997</c:v>
                </c:pt>
                <c:pt idx="4">
                  <c:v>9.4200000000000006E-2</c:v>
                </c:pt>
                <c:pt idx="5">
                  <c:v>1.6386000000000001</c:v>
                </c:pt>
              </c:numCache>
            </c:numRef>
          </c:val>
          <c:smooth val="0"/>
          <c:extLst>
            <c:ext xmlns:c16="http://schemas.microsoft.com/office/drawing/2014/chart" uri="{C3380CC4-5D6E-409C-BE32-E72D297353CC}">
              <c16:uniqueId val="{00000000-FC3C-4B10-867A-0A06510C9517}"/>
            </c:ext>
          </c:extLst>
        </c:ser>
        <c:ser>
          <c:idx val="1"/>
          <c:order val="1"/>
          <c:tx>
            <c:strRef>
              <c:f>工作表1!$B$2</c:f>
              <c:strCache>
                <c:ptCount val="1"/>
                <c:pt idx="0">
                  <c:v>chinese-lert-large</c:v>
                </c:pt>
              </c:strCache>
            </c:strRef>
          </c:tx>
          <c:spPr>
            <a:ln w="28575" cap="rnd">
              <a:solidFill>
                <a:schemeClr val="accent3"/>
              </a:solidFill>
              <a:round/>
            </a:ln>
            <a:effectLst/>
          </c:spPr>
          <c:marker>
            <c:symbol val="none"/>
          </c:marker>
          <c:val>
            <c:numRef>
              <c:f>工作表1!$B$3:$B$25</c:f>
              <c:numCache>
                <c:formatCode>General</c:formatCode>
                <c:ptCount val="23"/>
                <c:pt idx="0">
                  <c:v>1.21423828601837</c:v>
                </c:pt>
                <c:pt idx="1">
                  <c:v>0.31172841787338201</c:v>
                </c:pt>
                <c:pt idx="2">
                  <c:v>0.85600626468658403</c:v>
                </c:pt>
                <c:pt idx="3">
                  <c:v>0.59980475902557295</c:v>
                </c:pt>
                <c:pt idx="4">
                  <c:v>0.61126530170440596</c:v>
                </c:pt>
                <c:pt idx="5">
                  <c:v>0.4583740234375</c:v>
                </c:pt>
                <c:pt idx="6">
                  <c:v>0.19683957099914501</c:v>
                </c:pt>
                <c:pt idx="7">
                  <c:v>0.482389986515045</c:v>
                </c:pt>
                <c:pt idx="8">
                  <c:v>0.242310941219329</c:v>
                </c:pt>
                <c:pt idx="9">
                  <c:v>0.38827750086784302</c:v>
                </c:pt>
                <c:pt idx="10">
                  <c:v>0.46783822774887002</c:v>
                </c:pt>
                <c:pt idx="11">
                  <c:v>0.35063493251800498</c:v>
                </c:pt>
                <c:pt idx="12">
                  <c:v>4.3770279735326698E-2</c:v>
                </c:pt>
                <c:pt idx="13">
                  <c:v>0.18656338751316001</c:v>
                </c:pt>
                <c:pt idx="14">
                  <c:v>0.55466401576995805</c:v>
                </c:pt>
                <c:pt idx="15">
                  <c:v>0.191443115472793</c:v>
                </c:pt>
                <c:pt idx="16">
                  <c:v>0.26888167858123702</c:v>
                </c:pt>
                <c:pt idx="17">
                  <c:v>0.52681064605712802</c:v>
                </c:pt>
                <c:pt idx="18">
                  <c:v>0.18236494064330999</c:v>
                </c:pt>
                <c:pt idx="19">
                  <c:v>0.44987475872039701</c:v>
                </c:pt>
                <c:pt idx="20">
                  <c:v>0.17473414540290799</c:v>
                </c:pt>
                <c:pt idx="21">
                  <c:v>0.52172690629959095</c:v>
                </c:pt>
                <c:pt idx="22">
                  <c:v>0.52021867036819402</c:v>
                </c:pt>
              </c:numCache>
            </c:numRef>
          </c:val>
          <c:smooth val="0"/>
          <c:extLst>
            <c:ext xmlns:c16="http://schemas.microsoft.com/office/drawing/2014/chart" uri="{C3380CC4-5D6E-409C-BE32-E72D297353CC}">
              <c16:uniqueId val="{00000001-FC3C-4B10-867A-0A06510C9517}"/>
            </c:ext>
          </c:extLst>
        </c:ser>
        <c:dLbls>
          <c:showLegendKey val="0"/>
          <c:showVal val="0"/>
          <c:showCatName val="0"/>
          <c:showSerName val="0"/>
          <c:showPercent val="0"/>
          <c:showBubbleSize val="0"/>
        </c:dLbls>
        <c:smooth val="0"/>
        <c:axId val="416478143"/>
        <c:axId val="416476895"/>
      </c:lineChart>
      <c:catAx>
        <c:axId val="416478143"/>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stride</a:t>
                </a:r>
                <a:endParaRPr lang="zh-TW"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416476895"/>
        <c:crosses val="autoZero"/>
        <c:auto val="1"/>
        <c:lblAlgn val="ctr"/>
        <c:lblOffset val="100"/>
        <c:noMultiLvlLbl val="0"/>
      </c:catAx>
      <c:valAx>
        <c:axId val="4164768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loss</a:t>
                </a:r>
                <a:r>
                  <a:rPr lang="en-US" altLang="zh-TW" baseline="0"/>
                  <a:t> value</a:t>
                </a:r>
                <a:endParaRPr lang="zh-TW"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4164781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TW"/>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dirty="0"/>
              <a:t>Exact Match metric</a:t>
            </a:r>
            <a:endParaRPr lang="zh-TW" altLang="en-US" dirty="0"/>
          </a:p>
        </c:rich>
      </c:tx>
      <c:layout>
        <c:manualLayout>
          <c:xMode val="edge"/>
          <c:yMode val="edge"/>
          <c:x val="0.35136111111111112"/>
          <c:y val="2.77777777777777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strRef>
              <c:f>工作表1!$D$2</c:f>
              <c:strCache>
                <c:ptCount val="1"/>
                <c:pt idx="0">
                  <c:v>bert-base-chinese</c:v>
                </c:pt>
              </c:strCache>
            </c:strRef>
          </c:tx>
          <c:spPr>
            <a:ln w="28575" cap="rnd">
              <a:solidFill>
                <a:schemeClr val="accent1"/>
              </a:solidFill>
              <a:round/>
            </a:ln>
            <a:effectLst/>
          </c:spPr>
          <c:marker>
            <c:symbol val="none"/>
          </c:marker>
          <c:val>
            <c:numRef>
              <c:f>工作表1!$D$3:$D$8</c:f>
              <c:numCache>
                <c:formatCode>General</c:formatCode>
                <c:ptCount val="6"/>
                <c:pt idx="0">
                  <c:v>0.67700000000000005</c:v>
                </c:pt>
                <c:pt idx="1">
                  <c:v>0.71899999999999997</c:v>
                </c:pt>
                <c:pt idx="2">
                  <c:v>0.74299999999999999</c:v>
                </c:pt>
                <c:pt idx="3">
                  <c:v>0.76</c:v>
                </c:pt>
                <c:pt idx="4">
                  <c:v>0.76900000000000002</c:v>
                </c:pt>
                <c:pt idx="5">
                  <c:v>0.78</c:v>
                </c:pt>
              </c:numCache>
            </c:numRef>
          </c:val>
          <c:smooth val="0"/>
          <c:extLst>
            <c:ext xmlns:c16="http://schemas.microsoft.com/office/drawing/2014/chart" uri="{C3380CC4-5D6E-409C-BE32-E72D297353CC}">
              <c16:uniqueId val="{00000000-AACD-4DFD-B17A-E63E49257CBB}"/>
            </c:ext>
          </c:extLst>
        </c:ser>
        <c:ser>
          <c:idx val="1"/>
          <c:order val="1"/>
          <c:tx>
            <c:strRef>
              <c:f>工作表1!$F$2</c:f>
              <c:strCache>
                <c:ptCount val="1"/>
                <c:pt idx="0">
                  <c:v>chinese-lert-large</c:v>
                </c:pt>
              </c:strCache>
            </c:strRef>
          </c:tx>
          <c:spPr>
            <a:ln w="28575" cap="rnd">
              <a:solidFill>
                <a:schemeClr val="accent2"/>
              </a:solidFill>
              <a:round/>
            </a:ln>
            <a:effectLst/>
          </c:spPr>
          <c:marker>
            <c:symbol val="none"/>
          </c:marker>
          <c:val>
            <c:numRef>
              <c:f>工作表1!$F$3:$F$25</c:f>
              <c:numCache>
                <c:formatCode>General</c:formatCode>
                <c:ptCount val="23"/>
                <c:pt idx="0">
                  <c:v>0.79029577932868</c:v>
                </c:pt>
                <c:pt idx="1">
                  <c:v>0.832170156198072</c:v>
                </c:pt>
                <c:pt idx="2">
                  <c:v>0.85975407111997304</c:v>
                </c:pt>
                <c:pt idx="3">
                  <c:v>0.870056497175141</c:v>
                </c:pt>
                <c:pt idx="4">
                  <c:v>0.89797274842140196</c:v>
                </c:pt>
                <c:pt idx="5">
                  <c:v>0.90029910269192404</c:v>
                </c:pt>
                <c:pt idx="6">
                  <c:v>0.90561648388168803</c:v>
                </c:pt>
                <c:pt idx="7">
                  <c:v>0.92888002658690594</c:v>
                </c:pt>
                <c:pt idx="8">
                  <c:v>0.93818544366899304</c:v>
                </c:pt>
                <c:pt idx="9">
                  <c:v>0.92987703555998613</c:v>
                </c:pt>
                <c:pt idx="10">
                  <c:v>0.9511465603190421</c:v>
                </c:pt>
                <c:pt idx="11">
                  <c:v>0.95347291458956407</c:v>
                </c:pt>
                <c:pt idx="12">
                  <c:v>0.95978730475240892</c:v>
                </c:pt>
                <c:pt idx="13">
                  <c:v>0.96111665004985003</c:v>
                </c:pt>
                <c:pt idx="14">
                  <c:v>0.97474243934862004</c:v>
                </c:pt>
                <c:pt idx="15">
                  <c:v>0.979727484214024</c:v>
                </c:pt>
                <c:pt idx="16">
                  <c:v>0.98404785643070702</c:v>
                </c:pt>
                <c:pt idx="17">
                  <c:v>0.98271851113326603</c:v>
                </c:pt>
                <c:pt idx="18">
                  <c:v>0.98504486540378811</c:v>
                </c:pt>
                <c:pt idx="19">
                  <c:v>0.98803589232303102</c:v>
                </c:pt>
                <c:pt idx="20">
                  <c:v>0.98936523762047102</c:v>
                </c:pt>
                <c:pt idx="21">
                  <c:v>0.99036224659355199</c:v>
                </c:pt>
                <c:pt idx="22">
                  <c:v>0.99135925556663296</c:v>
                </c:pt>
              </c:numCache>
            </c:numRef>
          </c:val>
          <c:smooth val="0"/>
          <c:extLst>
            <c:ext xmlns:c16="http://schemas.microsoft.com/office/drawing/2014/chart" uri="{C3380CC4-5D6E-409C-BE32-E72D297353CC}">
              <c16:uniqueId val="{00000001-AACD-4DFD-B17A-E63E49257CBB}"/>
            </c:ext>
          </c:extLst>
        </c:ser>
        <c:dLbls>
          <c:showLegendKey val="0"/>
          <c:showVal val="0"/>
          <c:showCatName val="0"/>
          <c:showSerName val="0"/>
          <c:showPercent val="0"/>
          <c:showBubbleSize val="0"/>
        </c:dLbls>
        <c:smooth val="0"/>
        <c:axId val="422952047"/>
        <c:axId val="422954959"/>
      </c:lineChart>
      <c:catAx>
        <c:axId val="42295204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stride</a:t>
                </a:r>
                <a:endParaRPr lang="zh-TW"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422954959"/>
        <c:crosses val="autoZero"/>
        <c:auto val="1"/>
        <c:lblAlgn val="ctr"/>
        <c:lblOffset val="100"/>
        <c:noMultiLvlLbl val="0"/>
      </c:catAx>
      <c:valAx>
        <c:axId val="42295495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EM</a:t>
                </a:r>
                <a:r>
                  <a:rPr lang="en-US" altLang="zh-TW" baseline="0"/>
                  <a:t> value</a:t>
                </a:r>
                <a:endParaRPr lang="zh-TW"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42295204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TW"/>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Loss</a:t>
            </a:r>
            <a:endParaRPr lang="zh-TW"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strRef>
              <c:f>工作表1!$A$50</c:f>
              <c:strCache>
                <c:ptCount val="1"/>
                <c:pt idx="0">
                  <c:v>pre-trained</c:v>
                </c:pt>
              </c:strCache>
            </c:strRef>
          </c:tx>
          <c:spPr>
            <a:ln w="28575" cap="rnd">
              <a:solidFill>
                <a:schemeClr val="accent1"/>
              </a:solidFill>
              <a:round/>
            </a:ln>
            <a:effectLst/>
          </c:spPr>
          <c:marker>
            <c:symbol val="none"/>
          </c:marker>
          <c:val>
            <c:numRef>
              <c:f>工作表1!$A$51:$A$176</c:f>
              <c:numCache>
                <c:formatCode>General</c:formatCode>
                <c:ptCount val="126"/>
                <c:pt idx="0">
                  <c:v>0.51070000000000004</c:v>
                </c:pt>
                <c:pt idx="1">
                  <c:v>0.2616</c:v>
                </c:pt>
                <c:pt idx="2">
                  <c:v>0.37809999999999999</c:v>
                </c:pt>
                <c:pt idx="3">
                  <c:v>0.33289999999999997</c:v>
                </c:pt>
                <c:pt idx="4">
                  <c:v>9.4200000000000006E-2</c:v>
                </c:pt>
                <c:pt idx="5">
                  <c:v>1.6386000000000001</c:v>
                </c:pt>
              </c:numCache>
            </c:numRef>
          </c:val>
          <c:smooth val="0"/>
          <c:extLst>
            <c:ext xmlns:c16="http://schemas.microsoft.com/office/drawing/2014/chart" uri="{C3380CC4-5D6E-409C-BE32-E72D297353CC}">
              <c16:uniqueId val="{00000000-F062-4A5A-8B7F-B6145ACF865C}"/>
            </c:ext>
          </c:extLst>
        </c:ser>
        <c:ser>
          <c:idx val="1"/>
          <c:order val="1"/>
          <c:tx>
            <c:strRef>
              <c:f>工作表1!$B$50</c:f>
              <c:strCache>
                <c:ptCount val="1"/>
                <c:pt idx="0">
                  <c:v>epoch 1</c:v>
                </c:pt>
              </c:strCache>
            </c:strRef>
          </c:tx>
          <c:spPr>
            <a:ln w="28575" cap="rnd">
              <a:solidFill>
                <a:schemeClr val="accent2"/>
              </a:solidFill>
              <a:round/>
            </a:ln>
            <a:effectLst/>
          </c:spPr>
          <c:marker>
            <c:symbol val="none"/>
          </c:marker>
          <c:val>
            <c:numRef>
              <c:f>工作表1!$B$51:$B$176</c:f>
              <c:numCache>
                <c:formatCode>General</c:formatCode>
                <c:ptCount val="126"/>
                <c:pt idx="0">
                  <c:v>4.8887271881103498</c:v>
                </c:pt>
                <c:pt idx="1">
                  <c:v>4.9474573135375897</c:v>
                </c:pt>
                <c:pt idx="2">
                  <c:v>4.5024957656860298</c:v>
                </c:pt>
                <c:pt idx="3">
                  <c:v>4.7552604675292898</c:v>
                </c:pt>
                <c:pt idx="4">
                  <c:v>3.1462304592132502</c:v>
                </c:pt>
                <c:pt idx="5">
                  <c:v>4.0842642784118599</c:v>
                </c:pt>
                <c:pt idx="6">
                  <c:v>4.03253078460693</c:v>
                </c:pt>
              </c:numCache>
            </c:numRef>
          </c:val>
          <c:smooth val="0"/>
          <c:extLst>
            <c:ext xmlns:c16="http://schemas.microsoft.com/office/drawing/2014/chart" uri="{C3380CC4-5D6E-409C-BE32-E72D297353CC}">
              <c16:uniqueId val="{00000001-F062-4A5A-8B7F-B6145ACF865C}"/>
            </c:ext>
          </c:extLst>
        </c:ser>
        <c:ser>
          <c:idx val="2"/>
          <c:order val="2"/>
          <c:tx>
            <c:strRef>
              <c:f>工作表1!$C$50</c:f>
              <c:strCache>
                <c:ptCount val="1"/>
                <c:pt idx="0">
                  <c:v>epoch 15</c:v>
                </c:pt>
              </c:strCache>
            </c:strRef>
          </c:tx>
          <c:spPr>
            <a:ln w="28575" cap="rnd">
              <a:solidFill>
                <a:srgbClr val="FF0000">
                  <a:alpha val="70000"/>
                </a:srgbClr>
              </a:solidFill>
              <a:round/>
            </a:ln>
            <a:effectLst/>
          </c:spPr>
          <c:marker>
            <c:symbol val="none"/>
          </c:marker>
          <c:val>
            <c:numRef>
              <c:f>工作表1!$C$51:$C$176</c:f>
              <c:numCache>
                <c:formatCode>General</c:formatCode>
                <c:ptCount val="126"/>
                <c:pt idx="0">
                  <c:v>5.4062256813049299</c:v>
                </c:pt>
                <c:pt idx="1">
                  <c:v>4.5456657409667898</c:v>
                </c:pt>
                <c:pt idx="2">
                  <c:v>3.7326753139495801</c:v>
                </c:pt>
                <c:pt idx="3">
                  <c:v>4.2964177131652797</c:v>
                </c:pt>
                <c:pt idx="4">
                  <c:v>4.3526582717895499</c:v>
                </c:pt>
                <c:pt idx="5">
                  <c:v>5.1359658241271902</c:v>
                </c:pt>
                <c:pt idx="6">
                  <c:v>4.3286552429199201</c:v>
                </c:pt>
                <c:pt idx="7">
                  <c:v>5.3699440956115696</c:v>
                </c:pt>
                <c:pt idx="8">
                  <c:v>4.2969121932983398</c:v>
                </c:pt>
                <c:pt idx="9">
                  <c:v>5.1563606262206996</c:v>
                </c:pt>
                <c:pt idx="10">
                  <c:v>3.9893376827239901</c:v>
                </c:pt>
                <c:pt idx="11">
                  <c:v>4.1163072586059499</c:v>
                </c:pt>
                <c:pt idx="12">
                  <c:v>3.7951860427856401</c:v>
                </c:pt>
                <c:pt idx="13">
                  <c:v>2.7119994163513099</c:v>
                </c:pt>
                <c:pt idx="14">
                  <c:v>4.5225477218627903</c:v>
                </c:pt>
                <c:pt idx="15">
                  <c:v>4.0561056137084899</c:v>
                </c:pt>
                <c:pt idx="16">
                  <c:v>4.6066718101501403</c:v>
                </c:pt>
                <c:pt idx="17">
                  <c:v>5.6797618865966797</c:v>
                </c:pt>
                <c:pt idx="18">
                  <c:v>3.6570358276367099</c:v>
                </c:pt>
                <c:pt idx="19">
                  <c:v>4.6111106872558496</c:v>
                </c:pt>
                <c:pt idx="20">
                  <c:v>4.6447277069091797</c:v>
                </c:pt>
                <c:pt idx="21">
                  <c:v>4.3522233963012598</c:v>
                </c:pt>
                <c:pt idx="22">
                  <c:v>4.3085126876831001</c:v>
                </c:pt>
                <c:pt idx="23">
                  <c:v>3.0180969238281201</c:v>
                </c:pt>
                <c:pt idx="24">
                  <c:v>3.6639008522033598</c:v>
                </c:pt>
                <c:pt idx="25">
                  <c:v>2.1955902576446502</c:v>
                </c:pt>
                <c:pt idx="26">
                  <c:v>3.1596722602844198</c:v>
                </c:pt>
                <c:pt idx="27">
                  <c:v>2.1182184219360298</c:v>
                </c:pt>
                <c:pt idx="28">
                  <c:v>3.0560526847839302</c:v>
                </c:pt>
                <c:pt idx="29">
                  <c:v>3.97768831253051</c:v>
                </c:pt>
                <c:pt idx="30">
                  <c:v>4.0504217147827104</c:v>
                </c:pt>
                <c:pt idx="31">
                  <c:v>2.9591212272643999</c:v>
                </c:pt>
                <c:pt idx="32">
                  <c:v>2.7456395626068102</c:v>
                </c:pt>
                <c:pt idx="33">
                  <c:v>3.8508045673370299</c:v>
                </c:pt>
                <c:pt idx="34">
                  <c:v>3.9106187820434499</c:v>
                </c:pt>
                <c:pt idx="35">
                  <c:v>3.6567306518554599</c:v>
                </c:pt>
                <c:pt idx="36">
                  <c:v>3.6501088142395002</c:v>
                </c:pt>
                <c:pt idx="37">
                  <c:v>4.2517223358154297</c:v>
                </c:pt>
                <c:pt idx="38">
                  <c:v>3.86073541641235</c:v>
                </c:pt>
                <c:pt idx="39">
                  <c:v>3.06060719490051</c:v>
                </c:pt>
                <c:pt idx="40">
                  <c:v>1.8092725276946999</c:v>
                </c:pt>
                <c:pt idx="41">
                  <c:v>3.8596732616424498</c:v>
                </c:pt>
                <c:pt idx="42">
                  <c:v>3.9801239967346098</c:v>
                </c:pt>
                <c:pt idx="43">
                  <c:v>3.8984880447387602</c:v>
                </c:pt>
                <c:pt idx="44">
                  <c:v>2.5924797058105402</c:v>
                </c:pt>
                <c:pt idx="45">
                  <c:v>2.9515419006347599</c:v>
                </c:pt>
                <c:pt idx="46">
                  <c:v>2.4748449325561501</c:v>
                </c:pt>
                <c:pt idx="47">
                  <c:v>1.9538373947143499</c:v>
                </c:pt>
                <c:pt idx="48">
                  <c:v>2.6189184188842698</c:v>
                </c:pt>
                <c:pt idx="49">
                  <c:v>1.8845248222351001</c:v>
                </c:pt>
                <c:pt idx="50">
                  <c:v>2.6825609207153298</c:v>
                </c:pt>
                <c:pt idx="51">
                  <c:v>2.2268981933593701</c:v>
                </c:pt>
                <c:pt idx="52">
                  <c:v>1.8699027299880899</c:v>
                </c:pt>
                <c:pt idx="53">
                  <c:v>2.8340783119201598</c:v>
                </c:pt>
                <c:pt idx="54">
                  <c:v>2.8140583038329998</c:v>
                </c:pt>
                <c:pt idx="55">
                  <c:v>1.9388636350631701</c:v>
                </c:pt>
                <c:pt idx="56">
                  <c:v>2.2305123805999698</c:v>
                </c:pt>
                <c:pt idx="57">
                  <c:v>2.0109996795654199</c:v>
                </c:pt>
                <c:pt idx="58">
                  <c:v>0.602691769599914</c:v>
                </c:pt>
                <c:pt idx="59">
                  <c:v>1.16868484020233</c:v>
                </c:pt>
                <c:pt idx="60">
                  <c:v>2.88438415527343</c:v>
                </c:pt>
                <c:pt idx="61">
                  <c:v>1.5484764575958201</c:v>
                </c:pt>
                <c:pt idx="62">
                  <c:v>1.15713918209075</c:v>
                </c:pt>
                <c:pt idx="63">
                  <c:v>1.69025826454162</c:v>
                </c:pt>
                <c:pt idx="64">
                  <c:v>0.79851603507995605</c:v>
                </c:pt>
                <c:pt idx="65">
                  <c:v>1.88905429840087</c:v>
                </c:pt>
                <c:pt idx="66">
                  <c:v>0.63985198736190796</c:v>
                </c:pt>
                <c:pt idx="67">
                  <c:v>0.56394517421722401</c:v>
                </c:pt>
                <c:pt idx="68">
                  <c:v>0.99990290403366</c:v>
                </c:pt>
                <c:pt idx="69">
                  <c:v>1.5296449661254801</c:v>
                </c:pt>
                <c:pt idx="70">
                  <c:v>1.5386888980865401</c:v>
                </c:pt>
                <c:pt idx="71">
                  <c:v>1.8838095664978001</c:v>
                </c:pt>
                <c:pt idx="72">
                  <c:v>0.349714875221252</c:v>
                </c:pt>
                <c:pt idx="73">
                  <c:v>0.95781326293945301</c:v>
                </c:pt>
                <c:pt idx="74">
                  <c:v>1.07058525085449</c:v>
                </c:pt>
                <c:pt idx="75">
                  <c:v>0.30357992649078303</c:v>
                </c:pt>
                <c:pt idx="76">
                  <c:v>0.89925187826156605</c:v>
                </c:pt>
                <c:pt idx="77">
                  <c:v>0.43089228868484403</c:v>
                </c:pt>
                <c:pt idx="78">
                  <c:v>2.3205256462097101</c:v>
                </c:pt>
                <c:pt idx="79">
                  <c:v>0.64761668443679798</c:v>
                </c:pt>
                <c:pt idx="80">
                  <c:v>0.62145078182220403</c:v>
                </c:pt>
                <c:pt idx="81">
                  <c:v>9.3753829598426805E-2</c:v>
                </c:pt>
                <c:pt idx="82">
                  <c:v>0.24536594748497001</c:v>
                </c:pt>
                <c:pt idx="83">
                  <c:v>0.32395708560943598</c:v>
                </c:pt>
                <c:pt idx="84">
                  <c:v>0.75453913211822499</c:v>
                </c:pt>
                <c:pt idx="85">
                  <c:v>0.86060225963592496</c:v>
                </c:pt>
                <c:pt idx="86">
                  <c:v>1.91934382915496</c:v>
                </c:pt>
                <c:pt idx="87">
                  <c:v>6.1530649662017801E-2</c:v>
                </c:pt>
                <c:pt idx="88">
                  <c:v>0.41418412327766402</c:v>
                </c:pt>
                <c:pt idx="89">
                  <c:v>0.108395598828792</c:v>
                </c:pt>
                <c:pt idx="90">
                  <c:v>0.25019952654838501</c:v>
                </c:pt>
                <c:pt idx="91">
                  <c:v>0.68283426761627197</c:v>
                </c:pt>
                <c:pt idx="92">
                  <c:v>3.8233324885368299E-2</c:v>
                </c:pt>
                <c:pt idx="93">
                  <c:v>0.58149236440658503</c:v>
                </c:pt>
                <c:pt idx="94">
                  <c:v>0.80760490894317605</c:v>
                </c:pt>
                <c:pt idx="95">
                  <c:v>1.38483801856637E-2</c:v>
                </c:pt>
                <c:pt idx="96">
                  <c:v>0.117086164653301</c:v>
                </c:pt>
                <c:pt idx="97">
                  <c:v>3.4128781408071501E-3</c:v>
                </c:pt>
                <c:pt idx="98">
                  <c:v>2.0258340984582901E-2</c:v>
                </c:pt>
                <c:pt idx="99">
                  <c:v>8.7664604187011705E-2</c:v>
                </c:pt>
                <c:pt idx="100">
                  <c:v>9.8327994346618597E-2</c:v>
                </c:pt>
                <c:pt idx="101">
                  <c:v>0.133800894021987</c:v>
                </c:pt>
                <c:pt idx="102">
                  <c:v>1.3165032863616899</c:v>
                </c:pt>
                <c:pt idx="103">
                  <c:v>2.3214437533169901E-4</c:v>
                </c:pt>
                <c:pt idx="104">
                  <c:v>0.108753450214862</c:v>
                </c:pt>
                <c:pt idx="105">
                  <c:v>8.0787003040313707E-2</c:v>
                </c:pt>
                <c:pt idx="106">
                  <c:v>1.15643609315156E-2</c:v>
                </c:pt>
                <c:pt idx="107">
                  <c:v>1.1262131854891701E-2</c:v>
                </c:pt>
                <c:pt idx="108">
                  <c:v>3.4406969789415598E-3</c:v>
                </c:pt>
                <c:pt idx="109">
                  <c:v>0.43103107810020402</c:v>
                </c:pt>
                <c:pt idx="110">
                  <c:v>0.84089374542236295</c:v>
                </c:pt>
                <c:pt idx="111">
                  <c:v>9.4253662973642297E-3</c:v>
                </c:pt>
                <c:pt idx="112">
                  <c:v>2.0886918529868102E-2</c:v>
                </c:pt>
                <c:pt idx="113">
                  <c:v>1.6202036931645101E-4</c:v>
                </c:pt>
                <c:pt idx="114">
                  <c:v>3.8437164039350997E-4</c:v>
                </c:pt>
                <c:pt idx="115">
                  <c:v>6.4997590379789396E-4</c:v>
                </c:pt>
                <c:pt idx="116">
                  <c:v>1.4995229139458301E-4</c:v>
                </c:pt>
                <c:pt idx="117">
                  <c:v>4.0874781552702102E-4</c:v>
                </c:pt>
                <c:pt idx="118">
                  <c:v>2.37238597869873</c:v>
                </c:pt>
                <c:pt idx="119">
                  <c:v>4.7336786985397297E-2</c:v>
                </c:pt>
                <c:pt idx="120">
                  <c:v>1.58400577493011E-3</c:v>
                </c:pt>
                <c:pt idx="121">
                  <c:v>1.3751602091360799E-4</c:v>
                </c:pt>
                <c:pt idx="122">
                  <c:v>7.8177271643653501E-4</c:v>
                </c:pt>
                <c:pt idx="123">
                  <c:v>2.9532573535107E-4</c:v>
                </c:pt>
                <c:pt idx="124">
                  <c:v>1.79683498572558E-4</c:v>
                </c:pt>
                <c:pt idx="125">
                  <c:v>2.27408439968712E-4</c:v>
                </c:pt>
              </c:numCache>
            </c:numRef>
          </c:val>
          <c:smooth val="0"/>
          <c:extLst>
            <c:ext xmlns:c16="http://schemas.microsoft.com/office/drawing/2014/chart" uri="{C3380CC4-5D6E-409C-BE32-E72D297353CC}">
              <c16:uniqueId val="{00000002-F062-4A5A-8B7F-B6145ACF865C}"/>
            </c:ext>
          </c:extLst>
        </c:ser>
        <c:dLbls>
          <c:showLegendKey val="0"/>
          <c:showVal val="0"/>
          <c:showCatName val="0"/>
          <c:showSerName val="0"/>
          <c:showPercent val="0"/>
          <c:showBubbleSize val="0"/>
        </c:dLbls>
        <c:smooth val="0"/>
        <c:axId val="561085359"/>
        <c:axId val="561085775"/>
      </c:lineChart>
      <c:catAx>
        <c:axId val="56108535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stride</a:t>
                </a:r>
                <a:endParaRPr lang="zh-TW"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561085775"/>
        <c:crosses val="autoZero"/>
        <c:auto val="1"/>
        <c:lblAlgn val="ctr"/>
        <c:lblOffset val="100"/>
        <c:noMultiLvlLbl val="0"/>
      </c:catAx>
      <c:valAx>
        <c:axId val="56108577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loss</a:t>
                </a:r>
                <a:r>
                  <a:rPr lang="en-US" altLang="zh-TW" baseline="0"/>
                  <a:t> value</a:t>
                </a:r>
                <a:endParaRPr lang="zh-TW"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5610853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TW"/>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Exact</a:t>
            </a:r>
            <a:r>
              <a:rPr lang="en-US" altLang="zh-TW" baseline="0"/>
              <a:t> Match metric</a:t>
            </a:r>
            <a:endParaRPr lang="zh-TW"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strRef>
              <c:f>工作表1!$E$50</c:f>
              <c:strCache>
                <c:ptCount val="1"/>
                <c:pt idx="0">
                  <c:v>pre-trained</c:v>
                </c:pt>
              </c:strCache>
            </c:strRef>
          </c:tx>
          <c:spPr>
            <a:ln w="28575" cap="rnd">
              <a:solidFill>
                <a:schemeClr val="accent1"/>
              </a:solidFill>
              <a:round/>
            </a:ln>
            <a:effectLst/>
          </c:spPr>
          <c:marker>
            <c:symbol val="none"/>
          </c:marker>
          <c:val>
            <c:numRef>
              <c:f>工作表1!$E$51:$E$176</c:f>
              <c:numCache>
                <c:formatCode>General</c:formatCode>
                <c:ptCount val="126"/>
                <c:pt idx="0">
                  <c:v>0.67700000000000005</c:v>
                </c:pt>
                <c:pt idx="1">
                  <c:v>0.71899999999999997</c:v>
                </c:pt>
                <c:pt idx="2">
                  <c:v>0.74299999999999999</c:v>
                </c:pt>
                <c:pt idx="3">
                  <c:v>0.76</c:v>
                </c:pt>
                <c:pt idx="4">
                  <c:v>0.76900000000000002</c:v>
                </c:pt>
                <c:pt idx="5">
                  <c:v>0.78</c:v>
                </c:pt>
              </c:numCache>
            </c:numRef>
          </c:val>
          <c:smooth val="0"/>
          <c:extLst>
            <c:ext xmlns:c16="http://schemas.microsoft.com/office/drawing/2014/chart" uri="{C3380CC4-5D6E-409C-BE32-E72D297353CC}">
              <c16:uniqueId val="{00000000-B19D-4805-901B-3FE596E53DF0}"/>
            </c:ext>
          </c:extLst>
        </c:ser>
        <c:ser>
          <c:idx val="1"/>
          <c:order val="1"/>
          <c:tx>
            <c:strRef>
              <c:f>工作表1!$F$50</c:f>
              <c:strCache>
                <c:ptCount val="1"/>
                <c:pt idx="0">
                  <c:v>epoch 1</c:v>
                </c:pt>
              </c:strCache>
            </c:strRef>
          </c:tx>
          <c:spPr>
            <a:ln w="28575" cap="rnd">
              <a:solidFill>
                <a:schemeClr val="accent2"/>
              </a:solidFill>
              <a:round/>
            </a:ln>
            <a:effectLst/>
          </c:spPr>
          <c:marker>
            <c:symbol val="none"/>
          </c:marker>
          <c:val>
            <c:numRef>
              <c:f>工作表1!$F$51:$F$176</c:f>
              <c:numCache>
                <c:formatCode>General</c:formatCode>
                <c:ptCount val="126"/>
                <c:pt idx="0">
                  <c:v>2.3595879029577903E-2</c:v>
                </c:pt>
                <c:pt idx="1">
                  <c:v>2.9245596543702203E-2</c:v>
                </c:pt>
                <c:pt idx="2">
                  <c:v>3.3233632436025201E-2</c:v>
                </c:pt>
                <c:pt idx="3">
                  <c:v>5.2509139248919902E-2</c:v>
                </c:pt>
                <c:pt idx="4">
                  <c:v>5.4170820870721101E-2</c:v>
                </c:pt>
                <c:pt idx="5">
                  <c:v>6.2811565304087699E-2</c:v>
                </c:pt>
              </c:numCache>
            </c:numRef>
          </c:val>
          <c:smooth val="0"/>
          <c:extLst>
            <c:ext xmlns:c16="http://schemas.microsoft.com/office/drawing/2014/chart" uri="{C3380CC4-5D6E-409C-BE32-E72D297353CC}">
              <c16:uniqueId val="{00000001-B19D-4805-901B-3FE596E53DF0}"/>
            </c:ext>
          </c:extLst>
        </c:ser>
        <c:ser>
          <c:idx val="2"/>
          <c:order val="2"/>
          <c:tx>
            <c:strRef>
              <c:f>工作表1!$G$50</c:f>
              <c:strCache>
                <c:ptCount val="1"/>
                <c:pt idx="0">
                  <c:v>epoch 15</c:v>
                </c:pt>
              </c:strCache>
            </c:strRef>
          </c:tx>
          <c:spPr>
            <a:ln w="28575" cap="rnd">
              <a:solidFill>
                <a:srgbClr val="FF0000">
                  <a:alpha val="70000"/>
                </a:srgbClr>
              </a:solidFill>
              <a:round/>
            </a:ln>
            <a:effectLst/>
          </c:spPr>
          <c:marker>
            <c:symbol val="none"/>
          </c:marker>
          <c:val>
            <c:numRef>
              <c:f>工作表1!$G$51:$G$176</c:f>
              <c:numCache>
                <c:formatCode>General</c:formatCode>
                <c:ptCount val="126"/>
                <c:pt idx="0">
                  <c:v>1.7613825191093301E-2</c:v>
                </c:pt>
                <c:pt idx="1">
                  <c:v>3.1571950814223898E-2</c:v>
                </c:pt>
                <c:pt idx="2">
                  <c:v>4.3868394815553304E-2</c:v>
                </c:pt>
                <c:pt idx="3">
                  <c:v>4.1542040545031494E-2</c:v>
                </c:pt>
                <c:pt idx="4">
                  <c:v>4.9518112329677601E-2</c:v>
                </c:pt>
                <c:pt idx="5">
                  <c:v>5.3173811897640401E-2</c:v>
                </c:pt>
                <c:pt idx="6">
                  <c:v>5.5167829843801898E-2</c:v>
                </c:pt>
                <c:pt idx="7">
                  <c:v>6.2479228979727401E-2</c:v>
                </c:pt>
                <c:pt idx="8">
                  <c:v>6.3476237952808198E-2</c:v>
                </c:pt>
                <c:pt idx="9">
                  <c:v>5.8823529411764705E-2</c:v>
                </c:pt>
                <c:pt idx="10">
                  <c:v>7.1452309737454298E-2</c:v>
                </c:pt>
                <c:pt idx="11">
                  <c:v>7.4111000332336308E-2</c:v>
                </c:pt>
                <c:pt idx="12">
                  <c:v>8.0425390495181104E-2</c:v>
                </c:pt>
                <c:pt idx="13">
                  <c:v>8.8069125955466898E-2</c:v>
                </c:pt>
                <c:pt idx="14">
                  <c:v>8.9730807577268201E-2</c:v>
                </c:pt>
                <c:pt idx="15">
                  <c:v>9.0063143901628409E-2</c:v>
                </c:pt>
                <c:pt idx="16">
                  <c:v>8.6075108009305387E-2</c:v>
                </c:pt>
                <c:pt idx="17">
                  <c:v>0.10568295114656</c:v>
                </c:pt>
                <c:pt idx="18">
                  <c:v>0.110667996011964</c:v>
                </c:pt>
                <c:pt idx="19">
                  <c:v>0.112994350282485</c:v>
                </c:pt>
                <c:pt idx="20">
                  <c:v>0.124626121635094</c:v>
                </c:pt>
                <c:pt idx="21">
                  <c:v>0.124958457959454</c:v>
                </c:pt>
                <c:pt idx="22">
                  <c:v>0.12828182120305701</c:v>
                </c:pt>
                <c:pt idx="23">
                  <c:v>0.14190761050182701</c:v>
                </c:pt>
                <c:pt idx="24">
                  <c:v>0.14290461947490798</c:v>
                </c:pt>
                <c:pt idx="25">
                  <c:v>0.14091060152874701</c:v>
                </c:pt>
                <c:pt idx="26">
                  <c:v>0.15686274509803899</c:v>
                </c:pt>
                <c:pt idx="27">
                  <c:v>0.16350947158524398</c:v>
                </c:pt>
                <c:pt idx="28">
                  <c:v>0.15719508142239899</c:v>
                </c:pt>
                <c:pt idx="29">
                  <c:v>0.168162180126287</c:v>
                </c:pt>
                <c:pt idx="30">
                  <c:v>0.18644067796610098</c:v>
                </c:pt>
                <c:pt idx="31">
                  <c:v>0.18411432369557901</c:v>
                </c:pt>
                <c:pt idx="32">
                  <c:v>0.19541375872382802</c:v>
                </c:pt>
                <c:pt idx="33">
                  <c:v>0.20671319375207697</c:v>
                </c:pt>
                <c:pt idx="34">
                  <c:v>0.21568627450980302</c:v>
                </c:pt>
                <c:pt idx="35">
                  <c:v>0.227982718511133</c:v>
                </c:pt>
                <c:pt idx="36">
                  <c:v>0.23928215353938101</c:v>
                </c:pt>
                <c:pt idx="37">
                  <c:v>0.24094383516118301</c:v>
                </c:pt>
                <c:pt idx="38">
                  <c:v>0.25423728813559299</c:v>
                </c:pt>
                <c:pt idx="39">
                  <c:v>0.26553672316384103</c:v>
                </c:pt>
                <c:pt idx="40">
                  <c:v>0.285476902625456</c:v>
                </c:pt>
                <c:pt idx="41">
                  <c:v>0.30807577268195402</c:v>
                </c:pt>
                <c:pt idx="42">
                  <c:v>0.33000997008973004</c:v>
                </c:pt>
                <c:pt idx="43">
                  <c:v>0.33964772349617806</c:v>
                </c:pt>
                <c:pt idx="44">
                  <c:v>0.35393818544366901</c:v>
                </c:pt>
                <c:pt idx="45">
                  <c:v>0.39647723496178106</c:v>
                </c:pt>
                <c:pt idx="46">
                  <c:v>0.380192755068128</c:v>
                </c:pt>
                <c:pt idx="47">
                  <c:v>0.40378863409770605</c:v>
                </c:pt>
                <c:pt idx="48">
                  <c:v>0.453306746427384</c:v>
                </c:pt>
                <c:pt idx="49">
                  <c:v>0.470920571618477</c:v>
                </c:pt>
                <c:pt idx="50">
                  <c:v>0.50116317713526004</c:v>
                </c:pt>
                <c:pt idx="51">
                  <c:v>0.52708541043536006</c:v>
                </c:pt>
                <c:pt idx="52">
                  <c:v>0.54336989032901206</c:v>
                </c:pt>
                <c:pt idx="53">
                  <c:v>0.56098371552010595</c:v>
                </c:pt>
                <c:pt idx="54">
                  <c:v>0.58790295779328605</c:v>
                </c:pt>
                <c:pt idx="55">
                  <c:v>0.57394483217015602</c:v>
                </c:pt>
                <c:pt idx="56">
                  <c:v>0.61482220006646704</c:v>
                </c:pt>
                <c:pt idx="57">
                  <c:v>0.63808574277168395</c:v>
                </c:pt>
                <c:pt idx="58">
                  <c:v>0.66134928547690197</c:v>
                </c:pt>
                <c:pt idx="59">
                  <c:v>0.68926553672316304</c:v>
                </c:pt>
                <c:pt idx="60">
                  <c:v>0.69790628115653008</c:v>
                </c:pt>
                <c:pt idx="61">
                  <c:v>0.714523097374543</c:v>
                </c:pt>
                <c:pt idx="62">
                  <c:v>0.74642738451312696</c:v>
                </c:pt>
                <c:pt idx="63">
                  <c:v>0.73712196743104008</c:v>
                </c:pt>
                <c:pt idx="64">
                  <c:v>0.7806580259222331</c:v>
                </c:pt>
                <c:pt idx="65">
                  <c:v>0.78697241608507795</c:v>
                </c:pt>
                <c:pt idx="66">
                  <c:v>0.79860418743768602</c:v>
                </c:pt>
                <c:pt idx="67">
                  <c:v>0.81954137587238196</c:v>
                </c:pt>
                <c:pt idx="68">
                  <c:v>0.83615819209039499</c:v>
                </c:pt>
                <c:pt idx="69">
                  <c:v>0.84579594549684201</c:v>
                </c:pt>
                <c:pt idx="70">
                  <c:v>0.86640079760717803</c:v>
                </c:pt>
                <c:pt idx="71">
                  <c:v>0.82984380192755003</c:v>
                </c:pt>
                <c:pt idx="72">
                  <c:v>0.870056497175141</c:v>
                </c:pt>
                <c:pt idx="73">
                  <c:v>0.88102359587902901</c:v>
                </c:pt>
                <c:pt idx="74">
                  <c:v>0.89066134928547702</c:v>
                </c:pt>
                <c:pt idx="75">
                  <c:v>0.89830508474576209</c:v>
                </c:pt>
                <c:pt idx="76">
                  <c:v>0.91193087404453299</c:v>
                </c:pt>
                <c:pt idx="77">
                  <c:v>0.91591890993685598</c:v>
                </c:pt>
                <c:pt idx="78">
                  <c:v>0.91359255566633391</c:v>
                </c:pt>
                <c:pt idx="79">
                  <c:v>0.93353273512794899</c:v>
                </c:pt>
                <c:pt idx="80">
                  <c:v>0.93220338983050799</c:v>
                </c:pt>
                <c:pt idx="81">
                  <c:v>0.94383516118311706</c:v>
                </c:pt>
                <c:pt idx="82">
                  <c:v>0.943170488534396</c:v>
                </c:pt>
                <c:pt idx="83">
                  <c:v>0.94948487869724107</c:v>
                </c:pt>
                <c:pt idx="84">
                  <c:v>0.95613160518444607</c:v>
                </c:pt>
                <c:pt idx="85">
                  <c:v>0.95513459621136509</c:v>
                </c:pt>
                <c:pt idx="86">
                  <c:v>0.94250581588567606</c:v>
                </c:pt>
                <c:pt idx="87">
                  <c:v>0.96111665004985003</c:v>
                </c:pt>
                <c:pt idx="88">
                  <c:v>0.96643403123961413</c:v>
                </c:pt>
                <c:pt idx="89">
                  <c:v>0.96410767696909205</c:v>
                </c:pt>
                <c:pt idx="90">
                  <c:v>0.96942505815885593</c:v>
                </c:pt>
                <c:pt idx="91">
                  <c:v>0.96842804918577596</c:v>
                </c:pt>
                <c:pt idx="92">
                  <c:v>0.97673645729478198</c:v>
                </c:pt>
                <c:pt idx="93">
                  <c:v>0.97706879361914212</c:v>
                </c:pt>
                <c:pt idx="94">
                  <c:v>0.97274842140245898</c:v>
                </c:pt>
                <c:pt idx="95">
                  <c:v>0.98138916583582503</c:v>
                </c:pt>
                <c:pt idx="96">
                  <c:v>0.982386174808906</c:v>
                </c:pt>
                <c:pt idx="97">
                  <c:v>0.97706879361914212</c:v>
                </c:pt>
                <c:pt idx="98">
                  <c:v>0.979727484214024</c:v>
                </c:pt>
                <c:pt idx="99">
                  <c:v>0.98138916583582503</c:v>
                </c:pt>
                <c:pt idx="100">
                  <c:v>0.98438019275506805</c:v>
                </c:pt>
                <c:pt idx="101">
                  <c:v>0.98870056497175096</c:v>
                </c:pt>
                <c:pt idx="102">
                  <c:v>0.982386174808906</c:v>
                </c:pt>
                <c:pt idx="103">
                  <c:v>0.98836822864739104</c:v>
                </c:pt>
                <c:pt idx="104">
                  <c:v>0.98969757394483193</c:v>
                </c:pt>
                <c:pt idx="105">
                  <c:v>0.98870056497175096</c:v>
                </c:pt>
                <c:pt idx="106">
                  <c:v>0.9906945829179119</c:v>
                </c:pt>
                <c:pt idx="107">
                  <c:v>0.9906945829179119</c:v>
                </c:pt>
                <c:pt idx="108">
                  <c:v>0.99202392821535401</c:v>
                </c:pt>
                <c:pt idx="109">
                  <c:v>0.99302093718843398</c:v>
                </c:pt>
                <c:pt idx="110">
                  <c:v>0.98670654702558913</c:v>
                </c:pt>
                <c:pt idx="111">
                  <c:v>0.99368560983715504</c:v>
                </c:pt>
                <c:pt idx="112">
                  <c:v>0.99268860086407407</c:v>
                </c:pt>
                <c:pt idx="113">
                  <c:v>0.99268860086407407</c:v>
                </c:pt>
                <c:pt idx="114">
                  <c:v>0.99302093718843398</c:v>
                </c:pt>
                <c:pt idx="115">
                  <c:v>0.99268860086407407</c:v>
                </c:pt>
                <c:pt idx="116">
                  <c:v>0.99302093718843398</c:v>
                </c:pt>
                <c:pt idx="117">
                  <c:v>0.99302093718843398</c:v>
                </c:pt>
                <c:pt idx="118">
                  <c:v>0.99268860086407407</c:v>
                </c:pt>
                <c:pt idx="119">
                  <c:v>0.99401794616151506</c:v>
                </c:pt>
                <c:pt idx="120">
                  <c:v>0.99401794616151506</c:v>
                </c:pt>
                <c:pt idx="121">
                  <c:v>0.99401794616151506</c:v>
                </c:pt>
                <c:pt idx="122">
                  <c:v>0.99401794616151506</c:v>
                </c:pt>
                <c:pt idx="123">
                  <c:v>0.99401794616151506</c:v>
                </c:pt>
                <c:pt idx="124">
                  <c:v>0.99401794616151506</c:v>
                </c:pt>
                <c:pt idx="125">
                  <c:v>0.99401794616151506</c:v>
                </c:pt>
              </c:numCache>
            </c:numRef>
          </c:val>
          <c:smooth val="0"/>
          <c:extLst>
            <c:ext xmlns:c16="http://schemas.microsoft.com/office/drawing/2014/chart" uri="{C3380CC4-5D6E-409C-BE32-E72D297353CC}">
              <c16:uniqueId val="{00000002-B19D-4805-901B-3FE596E53DF0}"/>
            </c:ext>
          </c:extLst>
        </c:ser>
        <c:dLbls>
          <c:showLegendKey val="0"/>
          <c:showVal val="0"/>
          <c:showCatName val="0"/>
          <c:showSerName val="0"/>
          <c:showPercent val="0"/>
          <c:showBubbleSize val="0"/>
        </c:dLbls>
        <c:smooth val="0"/>
        <c:axId val="661326991"/>
        <c:axId val="661329487"/>
      </c:lineChart>
      <c:catAx>
        <c:axId val="66132699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stride</a:t>
                </a:r>
                <a:endParaRPr lang="zh-TW"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661329487"/>
        <c:crosses val="autoZero"/>
        <c:auto val="1"/>
        <c:lblAlgn val="ctr"/>
        <c:lblOffset val="100"/>
        <c:noMultiLvlLbl val="0"/>
      </c:catAx>
      <c:valAx>
        <c:axId val="661329487"/>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TW"/>
                  <a:t>EM</a:t>
                </a:r>
                <a:r>
                  <a:rPr lang="en-US" altLang="zh-TW" baseline="0"/>
                  <a:t> value</a:t>
                </a:r>
                <a:endParaRPr lang="zh-TW"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TW"/>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6613269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showDLblsOverMax val="0"/>
  </c:chart>
  <c:spPr>
    <a:noFill/>
    <a:ln>
      <a:no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A4E1A716-CA4F-4F29-AD66-93BB2CFC00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30A7110A-217F-4F34-8882-A58D7757D8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270D31-A1FF-469F-8C47-4606C17C0681}" type="datetimeFigureOut">
              <a:rPr lang="zh-TW" altLang="en-US" smtClean="0"/>
              <a:t>2023/10/16</a:t>
            </a:fld>
            <a:endParaRPr lang="zh-TW" altLang="en-US"/>
          </a:p>
        </p:txBody>
      </p:sp>
      <p:sp>
        <p:nvSpPr>
          <p:cNvPr id="4" name="頁尾版面配置區 3">
            <a:extLst>
              <a:ext uri="{FF2B5EF4-FFF2-40B4-BE49-F238E27FC236}">
                <a16:creationId xmlns:a16="http://schemas.microsoft.com/office/drawing/2014/main" id="{260FB4D4-761E-445E-B1D1-B6B18EAC034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257A8D82-B089-412E-9826-FFF5C8B3E9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9171CED-10F5-4ABD-BDEE-7667FA7FA7BC}" type="slidenum">
              <a:rPr lang="zh-TW" altLang="en-US" smtClean="0"/>
              <a:t>‹#›</a:t>
            </a:fld>
            <a:endParaRPr lang="zh-TW" altLang="en-US"/>
          </a:p>
        </p:txBody>
      </p:sp>
    </p:spTree>
    <p:extLst>
      <p:ext uri="{BB962C8B-B14F-4D97-AF65-F5344CB8AC3E}">
        <p14:creationId xmlns:p14="http://schemas.microsoft.com/office/powerpoint/2010/main" val="21799808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912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5129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956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794383efc1_0_11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794383efc1_0_1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2794383efc1_0_11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2794383efc1_0_1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794383efc1_0_1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794383efc1_0_1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794383efc1_0_110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794383efc1_0_11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794383efc1_0_11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794383efc1_0_11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2794383efc1_0_11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2794383efc1_0_11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0"/>
        <p:cNvGrpSpPr/>
        <p:nvPr/>
      </p:nvGrpSpPr>
      <p:grpSpPr>
        <a:xfrm>
          <a:off x="0" y="0"/>
          <a:ext cx="0" cy="0"/>
          <a:chOff x="0" y="0"/>
          <a:chExt cx="0" cy="0"/>
        </a:xfrm>
      </p:grpSpPr>
      <p:sp>
        <p:nvSpPr>
          <p:cNvPr id="6871" name="Google Shape;6871;g2794383efc1_0_17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2" name="Google Shape;6872;g2794383efc1_0_17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7"/>
        <p:cNvGrpSpPr/>
        <p:nvPr/>
      </p:nvGrpSpPr>
      <p:grpSpPr>
        <a:xfrm>
          <a:off x="0" y="0"/>
          <a:ext cx="0" cy="0"/>
          <a:chOff x="0" y="0"/>
          <a:chExt cx="0" cy="0"/>
        </a:xfrm>
      </p:grpSpPr>
      <p:sp>
        <p:nvSpPr>
          <p:cNvPr id="7298" name="Google Shape;7298;g2794383efc1_0_17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9" name="Google Shape;7299;g2794383efc1_0_17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0"/>
        <p:cNvGrpSpPr/>
        <p:nvPr/>
      </p:nvGrpSpPr>
      <p:grpSpPr>
        <a:xfrm>
          <a:off x="0" y="0"/>
          <a:ext cx="0" cy="0"/>
          <a:chOff x="0" y="0"/>
          <a:chExt cx="0" cy="0"/>
        </a:xfrm>
      </p:grpSpPr>
      <p:sp>
        <p:nvSpPr>
          <p:cNvPr id="7461" name="Google Shape;7461;g2794383efc1_0_17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2" name="Google Shape;7462;g2794383efc1_0_17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2"/>
        <p:cNvGrpSpPr/>
        <p:nvPr/>
      </p:nvGrpSpPr>
      <p:grpSpPr>
        <a:xfrm>
          <a:off x="0" y="0"/>
          <a:ext cx="0" cy="0"/>
          <a:chOff x="0" y="0"/>
          <a:chExt cx="0" cy="0"/>
        </a:xfrm>
      </p:grpSpPr>
      <p:sp>
        <p:nvSpPr>
          <p:cNvPr id="7863" name="Google Shape;7863;g2794383efc1_0_18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4" name="Google Shape;7864;g2794383efc1_0_18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3"/>
        <p:cNvGrpSpPr/>
        <p:nvPr/>
      </p:nvGrpSpPr>
      <p:grpSpPr>
        <a:xfrm>
          <a:off x="0" y="0"/>
          <a:ext cx="0" cy="0"/>
          <a:chOff x="0" y="0"/>
          <a:chExt cx="0" cy="0"/>
        </a:xfrm>
      </p:grpSpPr>
      <p:sp>
        <p:nvSpPr>
          <p:cNvPr id="8234" name="Google Shape;8234;g2794383efc1_0_18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5" name="Google Shape;8235;g2794383efc1_0_18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7"/>
        <p:cNvGrpSpPr/>
        <p:nvPr/>
      </p:nvGrpSpPr>
      <p:grpSpPr>
        <a:xfrm>
          <a:off x="0" y="0"/>
          <a:ext cx="0" cy="0"/>
          <a:chOff x="0" y="0"/>
          <a:chExt cx="0" cy="0"/>
        </a:xfrm>
      </p:grpSpPr>
      <p:sp>
        <p:nvSpPr>
          <p:cNvPr id="8548" name="Google Shape;8548;g2794383efc1_0_18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9" name="Google Shape;8549;g2794383efc1_0_18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1"/>
        <p:cNvGrpSpPr/>
        <p:nvPr/>
      </p:nvGrpSpPr>
      <p:grpSpPr>
        <a:xfrm>
          <a:off x="0" y="0"/>
          <a:ext cx="0" cy="0"/>
          <a:chOff x="0" y="0"/>
          <a:chExt cx="0" cy="0"/>
        </a:xfrm>
      </p:grpSpPr>
      <p:sp>
        <p:nvSpPr>
          <p:cNvPr id="8842" name="Google Shape;8842;g2794383efc1_0_19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3" name="Google Shape;8843;g2794383efc1_0_19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0"/>
        <p:cNvGrpSpPr/>
        <p:nvPr/>
      </p:nvGrpSpPr>
      <p:grpSpPr>
        <a:xfrm>
          <a:off x="0" y="0"/>
          <a:ext cx="0" cy="0"/>
          <a:chOff x="0" y="0"/>
          <a:chExt cx="0" cy="0"/>
        </a:xfrm>
      </p:grpSpPr>
      <p:sp>
        <p:nvSpPr>
          <p:cNvPr id="9201" name="Google Shape;9201;g2794383efc1_0_19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2" name="Google Shape;9202;g2794383efc1_0_19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7"/>
        <p:cNvGrpSpPr/>
        <p:nvPr/>
      </p:nvGrpSpPr>
      <p:grpSpPr>
        <a:xfrm>
          <a:off x="0" y="0"/>
          <a:ext cx="0" cy="0"/>
          <a:chOff x="0" y="0"/>
          <a:chExt cx="0" cy="0"/>
        </a:xfrm>
      </p:grpSpPr>
      <p:sp>
        <p:nvSpPr>
          <p:cNvPr id="9618" name="Google Shape;9618;g2794383efc1_0_20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9" name="Google Shape;9619;g2794383efc1_0_20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7"/>
        <p:cNvGrpSpPr/>
        <p:nvPr/>
      </p:nvGrpSpPr>
      <p:grpSpPr>
        <a:xfrm>
          <a:off x="0" y="0"/>
          <a:ext cx="0" cy="0"/>
          <a:chOff x="0" y="0"/>
          <a:chExt cx="0" cy="0"/>
        </a:xfrm>
      </p:grpSpPr>
      <p:sp>
        <p:nvSpPr>
          <p:cNvPr id="9958" name="Google Shape;9958;g2794383efc1_0_20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9" name="Google Shape;9959;g2794383efc1_0_20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5"/>
        <p:cNvGrpSpPr/>
        <p:nvPr/>
      </p:nvGrpSpPr>
      <p:grpSpPr>
        <a:xfrm>
          <a:off x="0" y="0"/>
          <a:ext cx="0" cy="0"/>
          <a:chOff x="0" y="0"/>
          <a:chExt cx="0" cy="0"/>
        </a:xfrm>
      </p:grpSpPr>
      <p:sp>
        <p:nvSpPr>
          <p:cNvPr id="10146" name="Google Shape;10146;g2794383efc1_0_20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7" name="Google Shape;10147;g2794383efc1_0_20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970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481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7708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049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000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6673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21574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2205375"/>
            <a:ext cx="5257800" cy="1614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solidFill>
                  <a:srgbClr val="241160"/>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885650"/>
            <a:ext cx="3690600" cy="468600"/>
          </a:xfrm>
          <a:prstGeom prst="rect">
            <a:avLst/>
          </a:prstGeom>
          <a:solidFill>
            <a:schemeClr val="dk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10800000" flipH="1">
            <a:off x="0" y="0"/>
            <a:ext cx="4727801" cy="22568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a:off x="10" y="0"/>
            <a:ext cx="9143991" cy="5143500"/>
            <a:chOff x="10" y="0"/>
            <a:chExt cx="9143991" cy="5143500"/>
          </a:xfrm>
        </p:grpSpPr>
        <p:pic>
          <p:nvPicPr>
            <p:cNvPr id="57" name="Google Shape;57;p8"/>
            <p:cNvPicPr preferRelativeResize="0"/>
            <p:nvPr/>
          </p:nvPicPr>
          <p:blipFill>
            <a:blip r:embed="rId2">
              <a:alphaModFix/>
            </a:blip>
            <a:stretch>
              <a:fillRect/>
            </a:stretch>
          </p:blipFill>
          <p:spPr>
            <a:xfrm flipH="1">
              <a:off x="10" y="0"/>
              <a:ext cx="3405191" cy="5143500"/>
            </a:xfrm>
            <a:prstGeom prst="rect">
              <a:avLst/>
            </a:prstGeom>
            <a:noFill/>
            <a:ln>
              <a:noFill/>
            </a:ln>
          </p:spPr>
        </p:pic>
        <p:pic>
          <p:nvPicPr>
            <p:cNvPr id="58" name="Google Shape;58;p8"/>
            <p:cNvPicPr preferRelativeResize="0"/>
            <p:nvPr/>
          </p:nvPicPr>
          <p:blipFill>
            <a:blip r:embed="rId3">
              <a:alphaModFix/>
            </a:blip>
            <a:stretch>
              <a:fillRect/>
            </a:stretch>
          </p:blipFill>
          <p:spPr>
            <a:xfrm flipH="1">
              <a:off x="4416200" y="2886625"/>
              <a:ext cx="4727801" cy="2256875"/>
            </a:xfrm>
            <a:prstGeom prst="rect">
              <a:avLst/>
            </a:prstGeom>
            <a:noFill/>
            <a:ln>
              <a:noFill/>
            </a:ln>
          </p:spPr>
        </p:pic>
      </p:grpSp>
      <p:grpSp>
        <p:nvGrpSpPr>
          <p:cNvPr id="59" name="Google Shape;59;p8"/>
          <p:cNvGrpSpPr/>
          <p:nvPr/>
        </p:nvGrpSpPr>
        <p:grpSpPr>
          <a:xfrm rot="756538">
            <a:off x="5159567" y="-1927047"/>
            <a:ext cx="4574157" cy="3479412"/>
            <a:chOff x="1522650" y="1117750"/>
            <a:chExt cx="4574075" cy="3479350"/>
          </a:xfrm>
        </p:grpSpPr>
        <p:sp>
          <p:nvSpPr>
            <p:cNvPr id="60" name="Google Shape;60;p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8"/>
          <p:cNvSpPr txBox="1">
            <a:spLocks noGrp="1"/>
          </p:cNvSpPr>
          <p:nvPr>
            <p:ph type="title"/>
          </p:nvPr>
        </p:nvSpPr>
        <p:spPr>
          <a:xfrm>
            <a:off x="3830000" y="1716400"/>
            <a:ext cx="4508100" cy="2529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grpSp>
        <p:nvGrpSpPr>
          <p:cNvPr id="64" name="Google Shape;64;p9"/>
          <p:cNvGrpSpPr/>
          <p:nvPr/>
        </p:nvGrpSpPr>
        <p:grpSpPr>
          <a:xfrm rot="756538">
            <a:off x="-714808" y="-2409347"/>
            <a:ext cx="4574157" cy="3479412"/>
            <a:chOff x="1522650" y="1117750"/>
            <a:chExt cx="4574075" cy="3479350"/>
          </a:xfrm>
        </p:grpSpPr>
        <p:sp>
          <p:nvSpPr>
            <p:cNvPr id="65" name="Google Shape;65;p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9"/>
          <p:cNvGrpSpPr/>
          <p:nvPr/>
        </p:nvGrpSpPr>
        <p:grpSpPr>
          <a:xfrm>
            <a:off x="0" y="0"/>
            <a:ext cx="9144001" cy="5143500"/>
            <a:chOff x="0" y="0"/>
            <a:chExt cx="9144001" cy="5143500"/>
          </a:xfrm>
        </p:grpSpPr>
        <p:pic>
          <p:nvPicPr>
            <p:cNvPr id="68" name="Google Shape;68;p9"/>
            <p:cNvPicPr preferRelativeResize="0"/>
            <p:nvPr/>
          </p:nvPicPr>
          <p:blipFill>
            <a:blip r:embed="rId2">
              <a:alphaModFix/>
            </a:blip>
            <a:stretch>
              <a:fillRect/>
            </a:stretch>
          </p:blipFill>
          <p:spPr>
            <a:xfrm rot="10800000" flipH="1">
              <a:off x="5738810" y="0"/>
              <a:ext cx="3405191" cy="5143500"/>
            </a:xfrm>
            <a:prstGeom prst="rect">
              <a:avLst/>
            </a:prstGeom>
            <a:noFill/>
            <a:ln>
              <a:noFill/>
            </a:ln>
          </p:spPr>
        </p:pic>
        <p:pic>
          <p:nvPicPr>
            <p:cNvPr id="69" name="Google Shape;69;p9"/>
            <p:cNvPicPr preferRelativeResize="0"/>
            <p:nvPr/>
          </p:nvPicPr>
          <p:blipFill>
            <a:blip r:embed="rId3">
              <a:alphaModFix/>
            </a:blip>
            <a:stretch>
              <a:fillRect/>
            </a:stretch>
          </p:blipFill>
          <p:spPr>
            <a:xfrm rot="10800000" flipH="1">
              <a:off x="0" y="0"/>
              <a:ext cx="4727801" cy="2256875"/>
            </a:xfrm>
            <a:prstGeom prst="rect">
              <a:avLst/>
            </a:prstGeom>
            <a:noFill/>
            <a:ln>
              <a:noFill/>
            </a:ln>
          </p:spPr>
        </p:pic>
      </p:grpSp>
      <p:sp>
        <p:nvSpPr>
          <p:cNvPr id="70" name="Google Shape;70;p9"/>
          <p:cNvSpPr txBox="1">
            <a:spLocks noGrp="1"/>
          </p:cNvSpPr>
          <p:nvPr>
            <p:ph type="title"/>
          </p:nvPr>
        </p:nvSpPr>
        <p:spPr>
          <a:xfrm>
            <a:off x="713225" y="1528900"/>
            <a:ext cx="48729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1" name="Google Shape;71;p9"/>
          <p:cNvSpPr txBox="1">
            <a:spLocks noGrp="1"/>
          </p:cNvSpPr>
          <p:nvPr>
            <p:ph type="subTitle" idx="1"/>
          </p:nvPr>
        </p:nvSpPr>
        <p:spPr>
          <a:xfrm>
            <a:off x="713225" y="3640050"/>
            <a:ext cx="4872900" cy="45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a:spLocks noGrp="1"/>
          </p:cNvSpPr>
          <p:nvPr>
            <p:ph type="pic" idx="2"/>
          </p:nvPr>
        </p:nvSpPr>
        <p:spPr>
          <a:xfrm>
            <a:off x="0" y="0"/>
            <a:ext cx="9144000" cy="5143500"/>
          </a:xfrm>
          <a:prstGeom prst="rect">
            <a:avLst/>
          </a:prstGeom>
          <a:noFill/>
          <a:ln>
            <a:noFill/>
          </a:ln>
        </p:spPr>
      </p:sp>
      <p:sp>
        <p:nvSpPr>
          <p:cNvPr id="74" name="Google Shape;74;p10"/>
          <p:cNvSpPr txBox="1">
            <a:spLocks noGrp="1"/>
          </p:cNvSpPr>
          <p:nvPr>
            <p:ph type="title"/>
          </p:nvPr>
        </p:nvSpPr>
        <p:spPr>
          <a:xfrm>
            <a:off x="720000" y="4014450"/>
            <a:ext cx="5713200" cy="572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5" name="Google Shape;75;p10"/>
          <p:cNvGrpSpPr/>
          <p:nvPr/>
        </p:nvGrpSpPr>
        <p:grpSpPr>
          <a:xfrm>
            <a:off x="0" y="4"/>
            <a:ext cx="9144004" cy="5143496"/>
            <a:chOff x="0" y="4"/>
            <a:chExt cx="9144004" cy="5143496"/>
          </a:xfrm>
        </p:grpSpPr>
        <p:pic>
          <p:nvPicPr>
            <p:cNvPr id="76" name="Google Shape;76;p1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77" name="Google Shape;77;p1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78" name="Google Shape;78;p10"/>
          <p:cNvGrpSpPr/>
          <p:nvPr/>
        </p:nvGrpSpPr>
        <p:grpSpPr>
          <a:xfrm>
            <a:off x="-896231" y="-2525369"/>
            <a:ext cx="11703669" cy="10221582"/>
            <a:chOff x="-896231" y="-2525369"/>
            <a:chExt cx="11703669" cy="10221582"/>
          </a:xfrm>
        </p:grpSpPr>
        <p:grpSp>
          <p:nvGrpSpPr>
            <p:cNvPr id="79" name="Google Shape;79;p10"/>
            <p:cNvGrpSpPr/>
            <p:nvPr/>
          </p:nvGrpSpPr>
          <p:grpSpPr>
            <a:xfrm rot="-10539848" flipH="1">
              <a:off x="6108563" y="4049075"/>
              <a:ext cx="4573901" cy="3479217"/>
              <a:chOff x="1522650" y="1117750"/>
              <a:chExt cx="4574075" cy="3479350"/>
            </a:xfrm>
          </p:grpSpPr>
          <p:sp>
            <p:nvSpPr>
              <p:cNvPr id="80" name="Google Shape;80;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10"/>
            <p:cNvGrpSpPr/>
            <p:nvPr/>
          </p:nvGrpSpPr>
          <p:grpSpPr>
            <a:xfrm>
              <a:off x="-896231" y="-2525369"/>
              <a:ext cx="4573618" cy="3479002"/>
              <a:chOff x="1522650" y="1117750"/>
              <a:chExt cx="4574075" cy="3479350"/>
            </a:xfrm>
          </p:grpSpPr>
          <p:sp>
            <p:nvSpPr>
              <p:cNvPr id="83" name="Google Shape;83;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grpSp>
        <p:nvGrpSpPr>
          <p:cNvPr id="159" name="Google Shape;159;p19"/>
          <p:cNvGrpSpPr/>
          <p:nvPr/>
        </p:nvGrpSpPr>
        <p:grpSpPr>
          <a:xfrm>
            <a:off x="0" y="0"/>
            <a:ext cx="9144001" cy="5143500"/>
            <a:chOff x="0" y="0"/>
            <a:chExt cx="9144001" cy="5143500"/>
          </a:xfrm>
        </p:grpSpPr>
        <p:pic>
          <p:nvPicPr>
            <p:cNvPr id="160" name="Google Shape;160;p19"/>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61" name="Google Shape;161;p19"/>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62" name="Google Shape;162;p19"/>
          <p:cNvGrpSpPr/>
          <p:nvPr/>
        </p:nvGrpSpPr>
        <p:grpSpPr>
          <a:xfrm rot="10800000">
            <a:off x="6704226" y="3811697"/>
            <a:ext cx="4574075" cy="3479350"/>
            <a:chOff x="1522650" y="1117750"/>
            <a:chExt cx="4574075" cy="3479350"/>
          </a:xfrm>
        </p:grpSpPr>
        <p:sp>
          <p:nvSpPr>
            <p:cNvPr id="163" name="Google Shape;163;p1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6" name="Google Shape;166;p19"/>
          <p:cNvSpPr txBox="1">
            <a:spLocks noGrp="1"/>
          </p:cNvSpPr>
          <p:nvPr>
            <p:ph type="subTitle" idx="1"/>
          </p:nvPr>
        </p:nvSpPr>
        <p:spPr>
          <a:xfrm>
            <a:off x="865525"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19"/>
          <p:cNvSpPr txBox="1">
            <a:spLocks noGrp="1"/>
          </p:cNvSpPr>
          <p:nvPr>
            <p:ph type="subTitle" idx="2"/>
          </p:nvPr>
        </p:nvSpPr>
        <p:spPr>
          <a:xfrm>
            <a:off x="3433873"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8" name="Google Shape;168;p19"/>
          <p:cNvSpPr txBox="1">
            <a:spLocks noGrp="1"/>
          </p:cNvSpPr>
          <p:nvPr>
            <p:ph type="subTitle" idx="3"/>
          </p:nvPr>
        </p:nvSpPr>
        <p:spPr>
          <a:xfrm>
            <a:off x="6002228"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19"/>
          <p:cNvSpPr txBox="1">
            <a:spLocks noGrp="1"/>
          </p:cNvSpPr>
          <p:nvPr>
            <p:ph type="subTitle" idx="4"/>
          </p:nvPr>
        </p:nvSpPr>
        <p:spPr>
          <a:xfrm>
            <a:off x="865525"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0" name="Google Shape;170;p19"/>
          <p:cNvSpPr txBox="1">
            <a:spLocks noGrp="1"/>
          </p:cNvSpPr>
          <p:nvPr>
            <p:ph type="subTitle" idx="5"/>
          </p:nvPr>
        </p:nvSpPr>
        <p:spPr>
          <a:xfrm>
            <a:off x="3433878"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1" name="Google Shape;171;p19"/>
          <p:cNvSpPr txBox="1">
            <a:spLocks noGrp="1"/>
          </p:cNvSpPr>
          <p:nvPr>
            <p:ph type="subTitle" idx="6"/>
          </p:nvPr>
        </p:nvSpPr>
        <p:spPr>
          <a:xfrm>
            <a:off x="6002231"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1"/>
        <p:cNvGrpSpPr/>
        <p:nvPr/>
      </p:nvGrpSpPr>
      <p:grpSpPr>
        <a:xfrm>
          <a:off x="0" y="0"/>
          <a:ext cx="0" cy="0"/>
          <a:chOff x="0" y="0"/>
          <a:chExt cx="0" cy="0"/>
        </a:xfrm>
      </p:grpSpPr>
      <p:grpSp>
        <p:nvGrpSpPr>
          <p:cNvPr id="222" name="Google Shape;222;p24"/>
          <p:cNvGrpSpPr/>
          <p:nvPr/>
        </p:nvGrpSpPr>
        <p:grpSpPr>
          <a:xfrm>
            <a:off x="0" y="0"/>
            <a:ext cx="9144001" cy="5143500"/>
            <a:chOff x="0" y="0"/>
            <a:chExt cx="9144001" cy="5143500"/>
          </a:xfrm>
        </p:grpSpPr>
        <p:pic>
          <p:nvPicPr>
            <p:cNvPr id="223" name="Google Shape;223;p24"/>
            <p:cNvPicPr preferRelativeResize="0"/>
            <p:nvPr/>
          </p:nvPicPr>
          <p:blipFill>
            <a:blip r:embed="rId2">
              <a:alphaModFix/>
            </a:blip>
            <a:stretch>
              <a:fillRect/>
            </a:stretch>
          </p:blipFill>
          <p:spPr>
            <a:xfrm rot="10800000" flipH="1">
              <a:off x="0" y="0"/>
              <a:ext cx="4727801" cy="2256875"/>
            </a:xfrm>
            <a:prstGeom prst="rect">
              <a:avLst/>
            </a:prstGeom>
            <a:noFill/>
            <a:ln>
              <a:noFill/>
            </a:ln>
          </p:spPr>
        </p:pic>
        <p:pic>
          <p:nvPicPr>
            <p:cNvPr id="224" name="Google Shape;224;p24"/>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grpSp>
      <p:grpSp>
        <p:nvGrpSpPr>
          <p:cNvPr id="225" name="Google Shape;225;p24"/>
          <p:cNvGrpSpPr/>
          <p:nvPr/>
        </p:nvGrpSpPr>
        <p:grpSpPr>
          <a:xfrm rot="756538">
            <a:off x="-1069833" y="-1842572"/>
            <a:ext cx="4574157" cy="3479412"/>
            <a:chOff x="1522650" y="1117750"/>
            <a:chExt cx="4574075" cy="3479350"/>
          </a:xfrm>
        </p:grpSpPr>
        <p:sp>
          <p:nvSpPr>
            <p:cNvPr id="226" name="Google Shape;226;p24"/>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8"/>
        <p:cNvGrpSpPr/>
        <p:nvPr/>
      </p:nvGrpSpPr>
      <p:grpSpPr>
        <a:xfrm>
          <a:off x="0" y="0"/>
          <a:ext cx="0" cy="0"/>
          <a:chOff x="0" y="0"/>
          <a:chExt cx="0" cy="0"/>
        </a:xfrm>
      </p:grpSpPr>
      <p:grpSp>
        <p:nvGrpSpPr>
          <p:cNvPr id="229" name="Google Shape;229;p25"/>
          <p:cNvGrpSpPr/>
          <p:nvPr/>
        </p:nvGrpSpPr>
        <p:grpSpPr>
          <a:xfrm>
            <a:off x="0" y="0"/>
            <a:ext cx="9144001" cy="5143500"/>
            <a:chOff x="0" y="0"/>
            <a:chExt cx="9144001" cy="5143500"/>
          </a:xfrm>
        </p:grpSpPr>
        <p:pic>
          <p:nvPicPr>
            <p:cNvPr id="230" name="Google Shape;230;p25"/>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231" name="Google Shape;231;p25"/>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232" name="Google Shape;232;p25"/>
          <p:cNvGrpSpPr/>
          <p:nvPr/>
        </p:nvGrpSpPr>
        <p:grpSpPr>
          <a:xfrm>
            <a:off x="-1845124" y="-2180828"/>
            <a:ext cx="12652562" cy="9877041"/>
            <a:chOff x="-1845124" y="-2180828"/>
            <a:chExt cx="12652562" cy="9877041"/>
          </a:xfrm>
        </p:grpSpPr>
        <p:grpSp>
          <p:nvGrpSpPr>
            <p:cNvPr id="233" name="Google Shape;233;p25"/>
            <p:cNvGrpSpPr/>
            <p:nvPr/>
          </p:nvGrpSpPr>
          <p:grpSpPr>
            <a:xfrm>
              <a:off x="-1845124" y="-2180828"/>
              <a:ext cx="4574075" cy="3479350"/>
              <a:chOff x="1522650" y="1117750"/>
              <a:chExt cx="4574075" cy="3479350"/>
            </a:xfrm>
          </p:grpSpPr>
          <p:sp>
            <p:nvSpPr>
              <p:cNvPr id="234" name="Google Shape;234;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5"/>
            <p:cNvGrpSpPr/>
            <p:nvPr/>
          </p:nvGrpSpPr>
          <p:grpSpPr>
            <a:xfrm rot="-10539848" flipH="1">
              <a:off x="6108563" y="4049075"/>
              <a:ext cx="4573901" cy="3479217"/>
              <a:chOff x="1522650" y="1117750"/>
              <a:chExt cx="4574075" cy="3479350"/>
            </a:xfrm>
          </p:grpSpPr>
          <p:sp>
            <p:nvSpPr>
              <p:cNvPr id="237" name="Google Shape;237;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1pPr>
            <a:lvl2pPr marL="914400" lvl="1"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2pPr>
            <a:lvl3pPr marL="1371600" lvl="2"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3pPr>
            <a:lvl4pPr marL="1828800" lvl="3"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4pPr>
            <a:lvl5pPr marL="2286000" lvl="4"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5pPr>
            <a:lvl6pPr marL="2743200" lvl="5"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6pPr>
            <a:lvl7pPr marL="3200400" lvl="6"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7pPr>
            <a:lvl8pPr marL="3657600" lvl="7"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8pPr>
            <a:lvl9pPr marL="4114800" lvl="8"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9pPr>
          </a:lstStyle>
          <a:p>
            <a:endParaRPr/>
          </a:p>
        </p:txBody>
      </p:sp>
      <p:sp>
        <p:nvSpPr>
          <p:cNvPr id="5" name="投影片編號版面配置區 1">
            <a:extLst>
              <a:ext uri="{FF2B5EF4-FFF2-40B4-BE49-F238E27FC236}">
                <a16:creationId xmlns:a16="http://schemas.microsoft.com/office/drawing/2014/main" id="{46912851-BC8F-4541-A506-FC2D002869F1}"/>
              </a:ext>
            </a:extLst>
          </p:cNvPr>
          <p:cNvSpPr txBox="1">
            <a:spLocks/>
          </p:cNvSpPr>
          <p:nvPr userDrawn="1"/>
        </p:nvSpPr>
        <p:spPr>
          <a:xfrm>
            <a:off x="7086600" y="4868863"/>
            <a:ext cx="205740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19862630-D9C0-41F3-925A-9DD4A82A08E5}" type="slidenum">
              <a:rPr lang="zh-TW" altLang="en-US" smtClean="0">
                <a:solidFill>
                  <a:schemeClr val="tx1"/>
                </a:solidFill>
                <a:latin typeface="Cairo" panose="02020500000000000000" charset="-78"/>
                <a:cs typeface="Cairo" panose="02020500000000000000" charset="-78"/>
              </a:rPr>
              <a:pPr/>
              <a:t>‹#›</a:t>
            </a:fld>
            <a:endParaRPr lang="zh-TW" altLang="en-US" dirty="0">
              <a:solidFill>
                <a:schemeClr val="tx1"/>
              </a:solidFill>
              <a:latin typeface="Cairo" panose="02020500000000000000" charset="-78"/>
              <a:cs typeface="Cairo" panose="02020500000000000000" charset="-78"/>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6" r:id="rId4"/>
    <p:sldLayoutId id="2147483658" r:id="rId5"/>
    <p:sldLayoutId id="2147483665" r:id="rId6"/>
    <p:sldLayoutId id="2147483670" r:id="rId7"/>
    <p:sldLayoutId id="2147483671"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41" name="Google Shape;24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chart" Target="../charts/chart4.xml"/></Relationships>
</file>

<file path=ppt/slides/_rels/slide1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1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15.xml.rels><?xml version="1.0" encoding="UTF-8" standalone="yes"?>
<Relationships xmlns="http://schemas.openxmlformats.org/package/2006/relationships"><Relationship Id="rId3" Type="http://schemas.openxmlformats.org/officeDocument/2006/relationships/hyperlink" Target="https://fonts.google.com/specimen/Space+Grotesk"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hyperlink" Target="https://fonts.google.com/specimen/Cairo"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8"/>
        <p:cNvGrpSpPr/>
        <p:nvPr/>
      </p:nvGrpSpPr>
      <p:grpSpPr>
        <a:xfrm>
          <a:off x="0" y="0"/>
          <a:ext cx="0" cy="0"/>
          <a:chOff x="0" y="0"/>
          <a:chExt cx="0" cy="0"/>
        </a:xfrm>
      </p:grpSpPr>
      <p:grpSp>
        <p:nvGrpSpPr>
          <p:cNvPr id="249" name="Google Shape;249;p29"/>
          <p:cNvGrpSpPr/>
          <p:nvPr/>
        </p:nvGrpSpPr>
        <p:grpSpPr>
          <a:xfrm rot="756538">
            <a:off x="-943408" y="-1494947"/>
            <a:ext cx="4574157" cy="3479412"/>
            <a:chOff x="1522650" y="1117750"/>
            <a:chExt cx="4574075" cy="3479350"/>
          </a:xfrm>
        </p:grpSpPr>
        <p:sp>
          <p:nvSpPr>
            <p:cNvPr id="250" name="Google Shape;250;p2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2" name="Google Shape;252;p29"/>
          <p:cNvPicPr preferRelativeResize="0"/>
          <p:nvPr/>
        </p:nvPicPr>
        <p:blipFill>
          <a:blip r:embed="rId3">
            <a:alphaModFix/>
          </a:blip>
          <a:stretch>
            <a:fillRect/>
          </a:stretch>
        </p:blipFill>
        <p:spPr>
          <a:xfrm rot="10800000" flipH="1">
            <a:off x="5738809" y="0"/>
            <a:ext cx="3405191" cy="5143500"/>
          </a:xfrm>
          <a:prstGeom prst="rect">
            <a:avLst/>
          </a:prstGeom>
          <a:noFill/>
          <a:ln>
            <a:noFill/>
          </a:ln>
        </p:spPr>
      </p:pic>
      <p:sp>
        <p:nvSpPr>
          <p:cNvPr id="253" name="Google Shape;253;p29"/>
          <p:cNvSpPr txBox="1">
            <a:spLocks noGrp="1"/>
          </p:cNvSpPr>
          <p:nvPr>
            <p:ph type="ctrTitle"/>
          </p:nvPr>
        </p:nvSpPr>
        <p:spPr>
          <a:xfrm>
            <a:off x="713225" y="1970960"/>
            <a:ext cx="7926510" cy="812581"/>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solidFill>
                  <a:schemeClr val="dk1"/>
                </a:solidFill>
              </a:rPr>
              <a:t>ADL HW1 Report</a:t>
            </a:r>
            <a:endParaRPr dirty="0">
              <a:solidFill>
                <a:schemeClr val="dk1"/>
              </a:solidFill>
            </a:endParaRPr>
          </a:p>
        </p:txBody>
      </p:sp>
      <p:sp>
        <p:nvSpPr>
          <p:cNvPr id="9" name="Google Shape;254;p29">
            <a:extLst>
              <a:ext uri="{FF2B5EF4-FFF2-40B4-BE49-F238E27FC236}">
                <a16:creationId xmlns:a16="http://schemas.microsoft.com/office/drawing/2014/main" id="{6A0DFED4-18FB-4550-B1E4-2B703673C67B}"/>
              </a:ext>
            </a:extLst>
          </p:cNvPr>
          <p:cNvSpPr txBox="1">
            <a:spLocks/>
          </p:cNvSpPr>
          <p:nvPr/>
        </p:nvSpPr>
        <p:spPr>
          <a:xfrm>
            <a:off x="799506" y="2759734"/>
            <a:ext cx="2468130" cy="606083"/>
          </a:xfrm>
          <a:prstGeom prst="rect">
            <a:avLst/>
          </a:prstGeom>
          <a:solidFill>
            <a:schemeClr val="dk2"/>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6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800"/>
              <a:buFont typeface="Cairo"/>
              <a:buNone/>
              <a:defRPr sz="1800" b="0" i="0" u="none" strike="noStrike" cap="none">
                <a:solidFill>
                  <a:schemeClr val="dk1"/>
                </a:solidFill>
                <a:latin typeface="Cairo"/>
                <a:ea typeface="Cairo"/>
                <a:cs typeface="Cairo"/>
                <a:sym typeface="Cairo"/>
              </a:defRPr>
            </a:lvl9pPr>
          </a:lstStyle>
          <a:p>
            <a:pPr marL="0" indent="0"/>
            <a:r>
              <a:rPr lang="en-US" dirty="0"/>
              <a:t>Student ID: m11203404 </a:t>
            </a:r>
          </a:p>
          <a:p>
            <a:pPr marL="0" indent="0"/>
            <a:r>
              <a:rPr lang="en-US" dirty="0"/>
              <a:t>Name: </a:t>
            </a:r>
            <a:r>
              <a:rPr lang="zh-TW" altLang="en-US" dirty="0">
                <a:latin typeface="微軟正黑體" panose="020B0604030504040204" pitchFamily="34" charset="-120"/>
                <a:ea typeface="微軟正黑體" panose="020B0604030504040204" pitchFamily="34" charset="-120"/>
              </a:rPr>
              <a:t>陳旭霖</a:t>
            </a:r>
            <a:endParaRPr lang="en-US" dirty="0">
              <a:latin typeface="微軟正黑體" panose="020B0604030504040204" pitchFamily="34" charset="-120"/>
              <a:ea typeface="微軟正黑體" panose="020B0604030504040204" pitchFamily="34" charset="-12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11" name="Google Shape;318;p35">
            <a:extLst>
              <a:ext uri="{FF2B5EF4-FFF2-40B4-BE49-F238E27FC236}">
                <a16:creationId xmlns:a16="http://schemas.microsoft.com/office/drawing/2014/main" id="{63B47566-8760-4C02-934A-61FB00056448}"/>
              </a:ext>
            </a:extLst>
          </p:cNvPr>
          <p:cNvSpPr txBox="1">
            <a:spLocks/>
          </p:cNvSpPr>
          <p:nvPr/>
        </p:nvSpPr>
        <p:spPr>
          <a:xfrm>
            <a:off x="1078349" y="1802708"/>
            <a:ext cx="3232394" cy="26415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lnSpc>
                <a:spcPct val="150000"/>
              </a:lnSpc>
              <a:buFont typeface="Wingdings" panose="05000000000000000000" pitchFamily="2" charset="2"/>
              <a:buChar char="Ø"/>
            </a:pPr>
            <a:r>
              <a:rPr lang="en-US" sz="1600" b="1" dirty="0">
                <a:solidFill>
                  <a:schemeClr val="tx1"/>
                </a:solidFill>
              </a:rPr>
              <a:t>Crucial “Model” Configurations</a:t>
            </a:r>
          </a:p>
          <a:p>
            <a:pPr marL="342900" indent="-342900">
              <a:lnSpc>
                <a:spcPct val="150000"/>
              </a:lnSpc>
              <a:buAutoNum type="arabicPeriod"/>
            </a:pPr>
            <a:r>
              <a:rPr lang="en-US" sz="1400" b="1" dirty="0">
                <a:solidFill>
                  <a:schemeClr val="tx1"/>
                </a:solidFill>
              </a:rPr>
              <a:t>Backbone: </a:t>
            </a:r>
            <a:r>
              <a:rPr lang="en-US" sz="1400" dirty="0">
                <a:solidFill>
                  <a:schemeClr val="tx1"/>
                </a:solidFill>
              </a:rPr>
              <a:t>BERT</a:t>
            </a:r>
          </a:p>
          <a:p>
            <a:pPr marL="342900" indent="-342900">
              <a:lnSpc>
                <a:spcPct val="150000"/>
              </a:lnSpc>
              <a:buAutoNum type="arabicPeriod"/>
            </a:pPr>
            <a:r>
              <a:rPr lang="en-US" sz="1400" b="1" dirty="0">
                <a:solidFill>
                  <a:schemeClr val="tx1"/>
                </a:solidFill>
              </a:rPr>
              <a:t>Activation: </a:t>
            </a:r>
            <a:r>
              <a:rPr lang="en-US" sz="1400" dirty="0" err="1">
                <a:solidFill>
                  <a:schemeClr val="tx1"/>
                </a:solidFill>
              </a:rPr>
              <a:t>gelu</a:t>
            </a:r>
            <a:endParaRPr lang="en-US" sz="1400" dirty="0">
              <a:solidFill>
                <a:schemeClr val="tx1"/>
              </a:solidFill>
            </a:endParaRPr>
          </a:p>
          <a:p>
            <a:pPr marL="342900" indent="-342900">
              <a:lnSpc>
                <a:spcPct val="150000"/>
              </a:lnSpc>
              <a:buAutoNum type="arabicPeriod"/>
            </a:pPr>
            <a:r>
              <a:rPr lang="en-US" sz="1400" b="1" dirty="0" err="1">
                <a:solidFill>
                  <a:schemeClr val="tx1"/>
                </a:solidFill>
              </a:rPr>
              <a:t>hidden_size</a:t>
            </a:r>
            <a:r>
              <a:rPr lang="en-US" sz="1400" b="1" dirty="0">
                <a:solidFill>
                  <a:schemeClr val="tx1"/>
                </a:solidFill>
              </a:rPr>
              <a:t>: </a:t>
            </a:r>
            <a:r>
              <a:rPr lang="en-US" sz="1400" dirty="0">
                <a:solidFill>
                  <a:schemeClr val="tx1"/>
                </a:solidFill>
              </a:rPr>
              <a:t>768</a:t>
            </a:r>
          </a:p>
          <a:p>
            <a:pPr marL="342900" indent="-342900">
              <a:lnSpc>
                <a:spcPct val="150000"/>
              </a:lnSpc>
              <a:buAutoNum type="arabicPeriod"/>
            </a:pPr>
            <a:r>
              <a:rPr lang="en-US" sz="1400" b="1" dirty="0" err="1">
                <a:solidFill>
                  <a:schemeClr val="tx1"/>
                </a:solidFill>
              </a:rPr>
              <a:t>num_hidden_layers</a:t>
            </a:r>
            <a:r>
              <a:rPr lang="en-US" sz="1400" b="1" dirty="0">
                <a:solidFill>
                  <a:schemeClr val="tx1"/>
                </a:solidFill>
              </a:rPr>
              <a:t>: </a:t>
            </a:r>
            <a:r>
              <a:rPr lang="en-US" sz="1400" dirty="0">
                <a:solidFill>
                  <a:schemeClr val="tx1"/>
                </a:solidFill>
              </a:rPr>
              <a:t>12</a:t>
            </a:r>
          </a:p>
          <a:p>
            <a:pPr marL="342900" indent="-342900">
              <a:lnSpc>
                <a:spcPct val="150000"/>
              </a:lnSpc>
              <a:buAutoNum type="arabicPeriod"/>
            </a:pPr>
            <a:r>
              <a:rPr lang="en-US" sz="1400" b="1" dirty="0" err="1">
                <a:solidFill>
                  <a:schemeClr val="tx1"/>
                </a:solidFill>
              </a:rPr>
              <a:t>num_attention_heads</a:t>
            </a:r>
            <a:r>
              <a:rPr lang="en-US" sz="1400" b="1" dirty="0">
                <a:solidFill>
                  <a:schemeClr val="tx1"/>
                </a:solidFill>
              </a:rPr>
              <a:t>: </a:t>
            </a:r>
            <a:r>
              <a:rPr lang="en-US" sz="1400" dirty="0">
                <a:solidFill>
                  <a:schemeClr val="tx1"/>
                </a:solidFill>
              </a:rPr>
              <a:t>12</a:t>
            </a:r>
          </a:p>
          <a:p>
            <a:pPr marL="342900" indent="-342900">
              <a:lnSpc>
                <a:spcPct val="150000"/>
              </a:lnSpc>
              <a:buAutoNum type="arabicPeriod"/>
            </a:pPr>
            <a:r>
              <a:rPr lang="en-US" sz="1400" b="1" dirty="0" err="1">
                <a:solidFill>
                  <a:schemeClr val="tx1"/>
                </a:solidFill>
              </a:rPr>
              <a:t>Vocab_size</a:t>
            </a:r>
            <a:r>
              <a:rPr lang="en-US" sz="1400" b="1" dirty="0">
                <a:solidFill>
                  <a:schemeClr val="tx1"/>
                </a:solidFill>
              </a:rPr>
              <a:t>: </a:t>
            </a:r>
            <a:r>
              <a:rPr lang="en-US" sz="1400" dirty="0">
                <a:solidFill>
                  <a:schemeClr val="tx1"/>
                </a:solidFill>
              </a:rPr>
              <a:t>21128</a:t>
            </a:r>
          </a:p>
        </p:txBody>
      </p:sp>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Q4: Pre-trained vs Not Pre-trained</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Train a transformer-based model from scratch</a:t>
            </a:r>
          </a:p>
        </p:txBody>
      </p:sp>
      <p:sp>
        <p:nvSpPr>
          <p:cNvPr id="318" name="Google Shape;318;p35"/>
          <p:cNvSpPr txBox="1">
            <a:spLocks noGrp="1"/>
          </p:cNvSpPr>
          <p:nvPr>
            <p:ph type="subTitle" idx="1"/>
          </p:nvPr>
        </p:nvSpPr>
        <p:spPr>
          <a:xfrm>
            <a:off x="1078349" y="1143516"/>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The configuration of the model and how do you train this model.</a:t>
            </a:r>
            <a:endParaRPr dirty="0">
              <a:solidFill>
                <a:srgbClr val="FF0000"/>
              </a:solidFill>
            </a:endParaRPr>
          </a:p>
        </p:txBody>
      </p:sp>
      <p:sp>
        <p:nvSpPr>
          <p:cNvPr id="19" name="Google Shape;318;p35">
            <a:extLst>
              <a:ext uri="{FF2B5EF4-FFF2-40B4-BE49-F238E27FC236}">
                <a16:creationId xmlns:a16="http://schemas.microsoft.com/office/drawing/2014/main" id="{4CDE4D8D-4C7A-45A9-86C7-CC02E47F4683}"/>
              </a:ext>
            </a:extLst>
          </p:cNvPr>
          <p:cNvSpPr txBox="1">
            <a:spLocks/>
          </p:cNvSpPr>
          <p:nvPr/>
        </p:nvSpPr>
        <p:spPr>
          <a:xfrm>
            <a:off x="1078349" y="1418192"/>
            <a:ext cx="7928147" cy="225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I use the same '</a:t>
            </a:r>
            <a:r>
              <a:rPr lang="en-US" dirty="0" err="1">
                <a:solidFill>
                  <a:srgbClr val="00B050"/>
                </a:solidFill>
              </a:rPr>
              <a:t>bert</a:t>
            </a:r>
            <a:r>
              <a:rPr lang="en-US" dirty="0">
                <a:solidFill>
                  <a:srgbClr val="00B050"/>
                </a:solidFill>
              </a:rPr>
              <a:t>-base-</a:t>
            </a:r>
            <a:r>
              <a:rPr lang="en-US" dirty="0" err="1">
                <a:solidFill>
                  <a:srgbClr val="00B050"/>
                </a:solidFill>
              </a:rPr>
              <a:t>chinese</a:t>
            </a:r>
            <a:r>
              <a:rPr lang="en-US" dirty="0">
                <a:solidFill>
                  <a:srgbClr val="00B050"/>
                </a:solidFill>
              </a:rPr>
              <a:t>' model as in Q2, and the configurations are also the same as Q2.</a:t>
            </a:r>
          </a:p>
          <a:p>
            <a:pPr marL="0" indent="0"/>
            <a:endParaRPr lang="en-US" dirty="0">
              <a:solidFill>
                <a:srgbClr val="00B050"/>
              </a:solidFill>
            </a:endParaRPr>
          </a:p>
        </p:txBody>
      </p:sp>
      <p:pic>
        <p:nvPicPr>
          <p:cNvPr id="3" name="圖片 2">
            <a:extLst>
              <a:ext uri="{FF2B5EF4-FFF2-40B4-BE49-F238E27FC236}">
                <a16:creationId xmlns:a16="http://schemas.microsoft.com/office/drawing/2014/main" id="{1FE79A1C-4EC4-4F61-96F4-D3B912372947}"/>
              </a:ext>
            </a:extLst>
          </p:cNvPr>
          <p:cNvPicPr>
            <a:picLocks noChangeAspect="1"/>
          </p:cNvPicPr>
          <p:nvPr/>
        </p:nvPicPr>
        <p:blipFill>
          <a:blip r:embed="rId3"/>
          <a:stretch>
            <a:fillRect/>
          </a:stretch>
        </p:blipFill>
        <p:spPr>
          <a:xfrm>
            <a:off x="1096592" y="5274148"/>
            <a:ext cx="6950815" cy="183452"/>
          </a:xfrm>
          <a:prstGeom prst="rect">
            <a:avLst/>
          </a:prstGeom>
        </p:spPr>
      </p:pic>
      <p:sp>
        <p:nvSpPr>
          <p:cNvPr id="13" name="Google Shape;318;p35">
            <a:extLst>
              <a:ext uri="{FF2B5EF4-FFF2-40B4-BE49-F238E27FC236}">
                <a16:creationId xmlns:a16="http://schemas.microsoft.com/office/drawing/2014/main" id="{995CAEAE-4258-4CAC-A5FB-C068241D7144}"/>
              </a:ext>
            </a:extLst>
          </p:cNvPr>
          <p:cNvSpPr txBox="1">
            <a:spLocks/>
          </p:cNvSpPr>
          <p:nvPr/>
        </p:nvSpPr>
        <p:spPr>
          <a:xfrm>
            <a:off x="4716191" y="1802708"/>
            <a:ext cx="3520284" cy="27859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lnSpc>
                <a:spcPct val="150000"/>
              </a:lnSpc>
              <a:buFont typeface="Wingdings" panose="05000000000000000000" pitchFamily="2" charset="2"/>
              <a:buChar char="Ø"/>
            </a:pPr>
            <a:r>
              <a:rPr lang="en-US" sz="1600" b="1" dirty="0">
                <a:solidFill>
                  <a:schemeClr val="tx1"/>
                </a:solidFill>
              </a:rPr>
              <a:t>Crucial “Tokenizer” Configurations</a:t>
            </a:r>
          </a:p>
          <a:p>
            <a:pPr marL="342900" indent="-342900">
              <a:lnSpc>
                <a:spcPct val="150000"/>
              </a:lnSpc>
              <a:buAutoNum type="arabicPeriod"/>
            </a:pPr>
            <a:r>
              <a:rPr lang="en-US" sz="1400" b="1" dirty="0">
                <a:solidFill>
                  <a:schemeClr val="tx1"/>
                </a:solidFill>
              </a:rPr>
              <a:t>Backbone: </a:t>
            </a:r>
            <a:r>
              <a:rPr lang="en-US" sz="1400" dirty="0">
                <a:solidFill>
                  <a:schemeClr val="tx1"/>
                </a:solidFill>
              </a:rPr>
              <a:t>BERT</a:t>
            </a:r>
          </a:p>
          <a:p>
            <a:pPr marL="342900" indent="-342900">
              <a:lnSpc>
                <a:spcPct val="150000"/>
              </a:lnSpc>
              <a:buAutoNum type="arabicPeriod"/>
            </a:pPr>
            <a:r>
              <a:rPr lang="en-US" sz="1400" b="1" dirty="0" err="1">
                <a:solidFill>
                  <a:schemeClr val="tx1"/>
                </a:solidFill>
              </a:rPr>
              <a:t>model_max_length</a:t>
            </a:r>
            <a:r>
              <a:rPr lang="en-US" sz="1400" b="1" dirty="0">
                <a:solidFill>
                  <a:schemeClr val="tx1"/>
                </a:solidFill>
              </a:rPr>
              <a:t>: </a:t>
            </a:r>
            <a:r>
              <a:rPr lang="en-US" sz="1400" dirty="0">
                <a:solidFill>
                  <a:schemeClr val="tx1"/>
                </a:solidFill>
              </a:rPr>
              <a:t>512</a:t>
            </a:r>
          </a:p>
          <a:p>
            <a:pPr marL="342900" indent="-342900">
              <a:lnSpc>
                <a:spcPct val="150000"/>
              </a:lnSpc>
              <a:buAutoNum type="arabicPeriod"/>
            </a:pPr>
            <a:r>
              <a:rPr lang="en-US" sz="1400" b="1" dirty="0" err="1">
                <a:solidFill>
                  <a:schemeClr val="tx1"/>
                </a:solidFill>
              </a:rPr>
              <a:t>cls_token</a:t>
            </a:r>
            <a:r>
              <a:rPr lang="en-US" sz="1400" b="1" dirty="0">
                <a:solidFill>
                  <a:schemeClr val="tx1"/>
                </a:solidFill>
              </a:rPr>
              <a:t>: </a:t>
            </a:r>
            <a:r>
              <a:rPr lang="en-US" sz="1400" dirty="0">
                <a:solidFill>
                  <a:schemeClr val="tx1"/>
                </a:solidFill>
              </a:rPr>
              <a:t>[CLS]</a:t>
            </a:r>
          </a:p>
          <a:p>
            <a:pPr marL="342900" indent="-342900">
              <a:lnSpc>
                <a:spcPct val="150000"/>
              </a:lnSpc>
              <a:buAutoNum type="arabicPeriod"/>
            </a:pPr>
            <a:r>
              <a:rPr lang="en-US" sz="1400" b="1" dirty="0" err="1">
                <a:solidFill>
                  <a:schemeClr val="tx1"/>
                </a:solidFill>
              </a:rPr>
              <a:t>mask_token</a:t>
            </a:r>
            <a:r>
              <a:rPr lang="en-US" sz="1400" b="1" dirty="0">
                <a:solidFill>
                  <a:schemeClr val="tx1"/>
                </a:solidFill>
              </a:rPr>
              <a:t>: </a:t>
            </a:r>
            <a:r>
              <a:rPr lang="en-US" sz="1400" dirty="0">
                <a:solidFill>
                  <a:schemeClr val="tx1"/>
                </a:solidFill>
              </a:rPr>
              <a:t>[MASK]</a:t>
            </a:r>
          </a:p>
          <a:p>
            <a:pPr marL="342900" indent="-342900">
              <a:lnSpc>
                <a:spcPct val="150000"/>
              </a:lnSpc>
              <a:buAutoNum type="arabicPeriod"/>
            </a:pPr>
            <a:r>
              <a:rPr lang="en-US" sz="1400" b="1" dirty="0" err="1">
                <a:solidFill>
                  <a:schemeClr val="tx1"/>
                </a:solidFill>
              </a:rPr>
              <a:t>pad_token</a:t>
            </a:r>
            <a:r>
              <a:rPr lang="en-US" sz="1400" b="1" dirty="0">
                <a:solidFill>
                  <a:schemeClr val="tx1"/>
                </a:solidFill>
              </a:rPr>
              <a:t>: </a:t>
            </a:r>
            <a:r>
              <a:rPr lang="en-US" sz="1400" dirty="0">
                <a:solidFill>
                  <a:schemeClr val="tx1"/>
                </a:solidFill>
              </a:rPr>
              <a:t>[PAD]</a:t>
            </a:r>
          </a:p>
          <a:p>
            <a:pPr marL="342900" indent="-342900">
              <a:lnSpc>
                <a:spcPct val="150000"/>
              </a:lnSpc>
              <a:buAutoNum type="arabicPeriod"/>
            </a:pPr>
            <a:r>
              <a:rPr lang="en-US" sz="1400" b="1" dirty="0" err="1">
                <a:solidFill>
                  <a:schemeClr val="tx1"/>
                </a:solidFill>
              </a:rPr>
              <a:t>sep_token</a:t>
            </a:r>
            <a:r>
              <a:rPr lang="en-US" sz="1400" b="1" dirty="0">
                <a:solidFill>
                  <a:schemeClr val="tx1"/>
                </a:solidFill>
              </a:rPr>
              <a:t>: </a:t>
            </a:r>
            <a:r>
              <a:rPr lang="en-US" sz="1400" dirty="0">
                <a:solidFill>
                  <a:schemeClr val="tx1"/>
                </a:solidFill>
              </a:rPr>
              <a:t>[SEP]</a:t>
            </a:r>
          </a:p>
          <a:p>
            <a:pPr marL="342900" indent="-342900">
              <a:lnSpc>
                <a:spcPct val="150000"/>
              </a:lnSpc>
              <a:buAutoNum type="arabicPeriod"/>
            </a:pPr>
            <a:r>
              <a:rPr lang="en-US" sz="1400" b="1" dirty="0" err="1">
                <a:solidFill>
                  <a:schemeClr val="tx1"/>
                </a:solidFill>
              </a:rPr>
              <a:t>unk_token</a:t>
            </a:r>
            <a:r>
              <a:rPr lang="en-US" sz="1400" b="1" dirty="0">
                <a:solidFill>
                  <a:schemeClr val="tx1"/>
                </a:solidFill>
              </a:rPr>
              <a:t>: </a:t>
            </a:r>
            <a:r>
              <a:rPr lang="en-US" sz="1400" dirty="0">
                <a:solidFill>
                  <a:schemeClr val="tx1"/>
                </a:solidFill>
              </a:rPr>
              <a:t>[UNK]</a:t>
            </a:r>
          </a:p>
        </p:txBody>
      </p:sp>
    </p:spTree>
    <p:extLst>
      <p:ext uri="{BB962C8B-B14F-4D97-AF65-F5344CB8AC3E}">
        <p14:creationId xmlns:p14="http://schemas.microsoft.com/office/powerpoint/2010/main" val="1758104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Q4: Pre-trained vs Not Pre-trained</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Train a transformer-based model from scratch</a:t>
            </a:r>
          </a:p>
        </p:txBody>
      </p:sp>
      <p:pic>
        <p:nvPicPr>
          <p:cNvPr id="3" name="圖片 2">
            <a:extLst>
              <a:ext uri="{FF2B5EF4-FFF2-40B4-BE49-F238E27FC236}">
                <a16:creationId xmlns:a16="http://schemas.microsoft.com/office/drawing/2014/main" id="{1FE79A1C-4EC4-4F61-96F4-D3B912372947}"/>
              </a:ext>
            </a:extLst>
          </p:cNvPr>
          <p:cNvPicPr>
            <a:picLocks noChangeAspect="1"/>
          </p:cNvPicPr>
          <p:nvPr/>
        </p:nvPicPr>
        <p:blipFill>
          <a:blip r:embed="rId3"/>
          <a:stretch>
            <a:fillRect/>
          </a:stretch>
        </p:blipFill>
        <p:spPr>
          <a:xfrm>
            <a:off x="9181764" y="1525982"/>
            <a:ext cx="6950815" cy="183452"/>
          </a:xfrm>
          <a:prstGeom prst="rect">
            <a:avLst/>
          </a:prstGeom>
        </p:spPr>
      </p:pic>
      <p:sp>
        <p:nvSpPr>
          <p:cNvPr id="12" name="Google Shape;318;p35">
            <a:extLst>
              <a:ext uri="{FF2B5EF4-FFF2-40B4-BE49-F238E27FC236}">
                <a16:creationId xmlns:a16="http://schemas.microsoft.com/office/drawing/2014/main" id="{E83F863A-6171-49DF-9120-FE1C1FF7B999}"/>
              </a:ext>
            </a:extLst>
          </p:cNvPr>
          <p:cNvSpPr txBox="1">
            <a:spLocks/>
          </p:cNvSpPr>
          <p:nvPr/>
        </p:nvSpPr>
        <p:spPr>
          <a:xfrm>
            <a:off x="1078349" y="1134193"/>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The performance of this model </a:t>
            </a:r>
            <a:r>
              <a:rPr lang="en-US" dirty="0" err="1">
                <a:solidFill>
                  <a:srgbClr val="FF0000"/>
                </a:solidFill>
              </a:rPr>
              <a:t>v.s</a:t>
            </a:r>
            <a:r>
              <a:rPr lang="en-US" dirty="0">
                <a:solidFill>
                  <a:srgbClr val="FF0000"/>
                </a:solidFill>
              </a:rPr>
              <a:t>. BERT.</a:t>
            </a:r>
          </a:p>
        </p:txBody>
      </p:sp>
      <p:sp>
        <p:nvSpPr>
          <p:cNvPr id="13" name="Google Shape;318;p35">
            <a:extLst>
              <a:ext uri="{FF2B5EF4-FFF2-40B4-BE49-F238E27FC236}">
                <a16:creationId xmlns:a16="http://schemas.microsoft.com/office/drawing/2014/main" id="{DB940BB6-0C30-4565-95F7-C78C1FE88F70}"/>
              </a:ext>
            </a:extLst>
          </p:cNvPr>
          <p:cNvSpPr txBox="1">
            <a:spLocks/>
          </p:cNvSpPr>
          <p:nvPr/>
        </p:nvSpPr>
        <p:spPr>
          <a:xfrm>
            <a:off x="1078349" y="1413072"/>
            <a:ext cx="7928147" cy="8645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After training using the 'from scratch' approach, it became apparent that more extensive training time is required to achieve better performance. However, when applied to the public domain, the EM (Expectation-Maximization) performance was exceptionally poor, indicating severe overfitting. The reason could possibly be attributed to the limited size of the training dataset.</a:t>
            </a:r>
          </a:p>
        </p:txBody>
      </p:sp>
      <p:graphicFrame>
        <p:nvGraphicFramePr>
          <p:cNvPr id="14" name="表格 2">
            <a:extLst>
              <a:ext uri="{FF2B5EF4-FFF2-40B4-BE49-F238E27FC236}">
                <a16:creationId xmlns:a16="http://schemas.microsoft.com/office/drawing/2014/main" id="{A8CDAAA8-66FF-428E-A456-7282D504B498}"/>
              </a:ext>
            </a:extLst>
          </p:cNvPr>
          <p:cNvGraphicFramePr>
            <a:graphicFrameLocks noGrp="1"/>
          </p:cNvGraphicFramePr>
          <p:nvPr>
            <p:extLst>
              <p:ext uri="{D42A27DB-BD31-4B8C-83A1-F6EECF244321}">
                <p14:modId xmlns:p14="http://schemas.microsoft.com/office/powerpoint/2010/main" val="1010171531"/>
              </p:ext>
            </p:extLst>
          </p:nvPr>
        </p:nvGraphicFramePr>
        <p:xfrm>
          <a:off x="1150489" y="2446565"/>
          <a:ext cx="3805218" cy="1711960"/>
        </p:xfrm>
        <a:graphic>
          <a:graphicData uri="http://schemas.openxmlformats.org/drawingml/2006/table">
            <a:tbl>
              <a:tblPr firstRow="1" firstCol="1" bandRow="1">
                <a:tableStyleId>{073A0DAA-6AF3-43AB-8588-CEC1D06C72B9}</a:tableStyleId>
              </a:tblPr>
              <a:tblGrid>
                <a:gridCol w="1345204">
                  <a:extLst>
                    <a:ext uri="{9D8B030D-6E8A-4147-A177-3AD203B41FA5}">
                      <a16:colId xmlns:a16="http://schemas.microsoft.com/office/drawing/2014/main" val="1328941413"/>
                    </a:ext>
                  </a:extLst>
                </a:gridCol>
                <a:gridCol w="2460014">
                  <a:extLst>
                    <a:ext uri="{9D8B030D-6E8A-4147-A177-3AD203B41FA5}">
                      <a16:colId xmlns:a16="http://schemas.microsoft.com/office/drawing/2014/main" val="3507260586"/>
                    </a:ext>
                  </a:extLst>
                </a:gridCol>
              </a:tblGrid>
              <a:tr h="370840">
                <a:tc>
                  <a:txBody>
                    <a:bodyPr/>
                    <a:lstStyle/>
                    <a:p>
                      <a:pPr algn="ctr"/>
                      <a:endParaRPr lang="zh-TW" altLang="en-US"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altLang="zh-TW" dirty="0"/>
                        <a:t>EM on validation set</a:t>
                      </a:r>
                      <a:endParaRPr lang="zh-TW" altLang="en-US" dirty="0"/>
                    </a:p>
                  </a:txBody>
                  <a:tcPr anchor="ctr">
                    <a:lnL w="12700" cmpd="sng">
                      <a:noFill/>
                    </a:lnL>
                  </a:tcPr>
                </a:tc>
                <a:extLst>
                  <a:ext uri="{0D108BD9-81ED-4DB2-BD59-A6C34878D82A}">
                    <a16:rowId xmlns:a16="http://schemas.microsoft.com/office/drawing/2014/main" val="1752364018"/>
                  </a:ext>
                </a:extLst>
              </a:tr>
              <a:tr h="275413">
                <a:tc>
                  <a:txBody>
                    <a:bodyPr/>
                    <a:lstStyle/>
                    <a:p>
                      <a:pPr algn="r"/>
                      <a:r>
                        <a:rPr lang="en-US" altLang="zh-TW" dirty="0"/>
                        <a:t>Pre-trained</a:t>
                      </a:r>
                      <a:endParaRPr lang="zh-TW" altLang="en-US" dirty="0"/>
                    </a:p>
                  </a:txBody>
                  <a:tcPr anchor="ctr">
                    <a:lnT w="12700" cmpd="sng">
                      <a:noFill/>
                    </a:lnT>
                  </a:tcPr>
                </a:tc>
                <a:tc>
                  <a:txBody>
                    <a:bodyPr/>
                    <a:lstStyle/>
                    <a:p>
                      <a:pPr algn="ctr"/>
                      <a:r>
                        <a:rPr lang="en-US" altLang="zh-TW" dirty="0"/>
                        <a:t>0.791</a:t>
                      </a:r>
                      <a:endParaRPr lang="zh-TW" altLang="en-US" dirty="0"/>
                    </a:p>
                  </a:txBody>
                  <a:tcPr anchor="ctr"/>
                </a:tc>
                <a:extLst>
                  <a:ext uri="{0D108BD9-81ED-4DB2-BD59-A6C34878D82A}">
                    <a16:rowId xmlns:a16="http://schemas.microsoft.com/office/drawing/2014/main" val="702431538"/>
                  </a:ext>
                </a:extLst>
              </a:tr>
              <a:tr h="0">
                <a:tc>
                  <a:txBody>
                    <a:bodyPr/>
                    <a:lstStyle/>
                    <a:p>
                      <a:pPr algn="r"/>
                      <a:r>
                        <a:rPr lang="en-US" altLang="zh-TW" dirty="0"/>
                        <a:t>From scratch</a:t>
                      </a:r>
                    </a:p>
                    <a:p>
                      <a:pPr algn="r"/>
                      <a:r>
                        <a:rPr lang="en-US" altLang="zh-TW" dirty="0"/>
                        <a:t>(Epoch 1)</a:t>
                      </a:r>
                      <a:endParaRPr lang="zh-TW" altLang="en-US" dirty="0"/>
                    </a:p>
                  </a:txBody>
                  <a:tcPr anchor="ctr"/>
                </a:tc>
                <a:tc>
                  <a:txBody>
                    <a:bodyPr/>
                    <a:lstStyle/>
                    <a:p>
                      <a:pPr algn="ctr"/>
                      <a:r>
                        <a:rPr lang="en-US" altLang="zh-TW" dirty="0"/>
                        <a:t>0.677</a:t>
                      </a:r>
                      <a:endParaRPr lang="zh-TW" altLang="en-US" dirty="0"/>
                    </a:p>
                  </a:txBody>
                  <a:tcPr anchor="ctr"/>
                </a:tc>
                <a:extLst>
                  <a:ext uri="{0D108BD9-81ED-4DB2-BD59-A6C34878D82A}">
                    <a16:rowId xmlns:a16="http://schemas.microsoft.com/office/drawing/2014/main" val="3098013367"/>
                  </a:ext>
                </a:extLst>
              </a:tr>
              <a:tr h="0">
                <a:tc>
                  <a:txBody>
                    <a:bodyPr/>
                    <a:lstStyle/>
                    <a:p>
                      <a:pPr algn="r"/>
                      <a:r>
                        <a:rPr lang="en-US" altLang="zh-TW" dirty="0"/>
                        <a:t>From scratch</a:t>
                      </a:r>
                    </a:p>
                    <a:p>
                      <a:pPr algn="r"/>
                      <a:r>
                        <a:rPr lang="en-US" altLang="zh-TW" dirty="0"/>
                        <a:t>(Epoch 15)</a:t>
                      </a:r>
                      <a:endParaRPr lang="zh-TW" altLang="en-US" dirty="0"/>
                    </a:p>
                  </a:txBody>
                  <a:tcPr anchor="ctr"/>
                </a:tc>
                <a:tc>
                  <a:txBody>
                    <a:bodyPr/>
                    <a:lstStyle/>
                    <a:p>
                      <a:pPr algn="ctr"/>
                      <a:r>
                        <a:rPr lang="en-US" altLang="zh-TW" dirty="0"/>
                        <a:t>0.994</a:t>
                      </a:r>
                      <a:endParaRPr lang="zh-TW" altLang="en-US" dirty="0"/>
                    </a:p>
                  </a:txBody>
                  <a:tcPr anchor="ctr"/>
                </a:tc>
                <a:extLst>
                  <a:ext uri="{0D108BD9-81ED-4DB2-BD59-A6C34878D82A}">
                    <a16:rowId xmlns:a16="http://schemas.microsoft.com/office/drawing/2014/main" val="669451654"/>
                  </a:ext>
                </a:extLst>
              </a:tr>
            </a:tbl>
          </a:graphicData>
        </a:graphic>
      </p:graphicFrame>
      <p:graphicFrame>
        <p:nvGraphicFramePr>
          <p:cNvPr id="15" name="表格 2">
            <a:extLst>
              <a:ext uri="{FF2B5EF4-FFF2-40B4-BE49-F238E27FC236}">
                <a16:creationId xmlns:a16="http://schemas.microsoft.com/office/drawing/2014/main" id="{B39D7F3E-1298-45CD-9D10-0C627D254194}"/>
              </a:ext>
            </a:extLst>
          </p:cNvPr>
          <p:cNvGraphicFramePr>
            <a:graphicFrameLocks noGrp="1"/>
          </p:cNvGraphicFramePr>
          <p:nvPr>
            <p:extLst>
              <p:ext uri="{D42A27DB-BD31-4B8C-83A1-F6EECF244321}">
                <p14:modId xmlns:p14="http://schemas.microsoft.com/office/powerpoint/2010/main" val="765605839"/>
              </p:ext>
            </p:extLst>
          </p:nvPr>
        </p:nvGraphicFramePr>
        <p:xfrm>
          <a:off x="5070650" y="2446565"/>
          <a:ext cx="3805218" cy="1193800"/>
        </p:xfrm>
        <a:graphic>
          <a:graphicData uri="http://schemas.openxmlformats.org/drawingml/2006/table">
            <a:tbl>
              <a:tblPr firstRow="1" firstCol="1" bandRow="1">
                <a:tableStyleId>{073A0DAA-6AF3-43AB-8588-CEC1D06C72B9}</a:tableStyleId>
              </a:tblPr>
              <a:tblGrid>
                <a:gridCol w="1345204">
                  <a:extLst>
                    <a:ext uri="{9D8B030D-6E8A-4147-A177-3AD203B41FA5}">
                      <a16:colId xmlns:a16="http://schemas.microsoft.com/office/drawing/2014/main" val="1328941413"/>
                    </a:ext>
                  </a:extLst>
                </a:gridCol>
                <a:gridCol w="2460014">
                  <a:extLst>
                    <a:ext uri="{9D8B030D-6E8A-4147-A177-3AD203B41FA5}">
                      <a16:colId xmlns:a16="http://schemas.microsoft.com/office/drawing/2014/main" val="3507260586"/>
                    </a:ext>
                  </a:extLst>
                </a:gridCol>
              </a:tblGrid>
              <a:tr h="370840">
                <a:tc>
                  <a:txBody>
                    <a:bodyPr/>
                    <a:lstStyle/>
                    <a:p>
                      <a:pPr algn="ctr"/>
                      <a:endParaRPr lang="zh-TW" altLang="en-US"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altLang="zh-TW" dirty="0"/>
                        <a:t>EM on public</a:t>
                      </a:r>
                      <a:endParaRPr lang="zh-TW" altLang="en-US" dirty="0"/>
                    </a:p>
                  </a:txBody>
                  <a:tcPr anchor="ctr">
                    <a:lnL w="12700" cmpd="sng">
                      <a:noFill/>
                    </a:lnL>
                  </a:tcPr>
                </a:tc>
                <a:extLst>
                  <a:ext uri="{0D108BD9-81ED-4DB2-BD59-A6C34878D82A}">
                    <a16:rowId xmlns:a16="http://schemas.microsoft.com/office/drawing/2014/main" val="1752364018"/>
                  </a:ext>
                </a:extLst>
              </a:tr>
              <a:tr h="275413">
                <a:tc>
                  <a:txBody>
                    <a:bodyPr/>
                    <a:lstStyle/>
                    <a:p>
                      <a:pPr algn="r"/>
                      <a:r>
                        <a:rPr lang="en-US" altLang="zh-TW" dirty="0"/>
                        <a:t>Pre-trained</a:t>
                      </a:r>
                      <a:endParaRPr lang="zh-TW" altLang="en-US" dirty="0"/>
                    </a:p>
                  </a:txBody>
                  <a:tcPr anchor="ctr">
                    <a:lnT w="12700" cmpd="sng">
                      <a:noFill/>
                    </a:lnT>
                  </a:tcPr>
                </a:tc>
                <a:tc>
                  <a:txBody>
                    <a:bodyPr/>
                    <a:lstStyle/>
                    <a:p>
                      <a:pPr algn="ctr"/>
                      <a:r>
                        <a:rPr lang="en-US" altLang="zh-TW" dirty="0"/>
                        <a:t>0.708</a:t>
                      </a:r>
                      <a:endParaRPr lang="zh-TW" altLang="en-US" dirty="0"/>
                    </a:p>
                  </a:txBody>
                  <a:tcPr anchor="ctr"/>
                </a:tc>
                <a:extLst>
                  <a:ext uri="{0D108BD9-81ED-4DB2-BD59-A6C34878D82A}">
                    <a16:rowId xmlns:a16="http://schemas.microsoft.com/office/drawing/2014/main" val="702431538"/>
                  </a:ext>
                </a:extLst>
              </a:tr>
              <a:tr h="0">
                <a:tc>
                  <a:txBody>
                    <a:bodyPr/>
                    <a:lstStyle/>
                    <a:p>
                      <a:pPr algn="r"/>
                      <a:r>
                        <a:rPr lang="en-US" altLang="zh-TW" dirty="0"/>
                        <a:t>From scratch</a:t>
                      </a:r>
                    </a:p>
                    <a:p>
                      <a:pPr algn="r"/>
                      <a:r>
                        <a:rPr lang="en-US" altLang="zh-TW" dirty="0"/>
                        <a:t>(Epoch 15)</a:t>
                      </a:r>
                      <a:endParaRPr lang="zh-TW" altLang="en-US" dirty="0"/>
                    </a:p>
                  </a:txBody>
                  <a:tcPr anchor="ctr"/>
                </a:tc>
                <a:tc>
                  <a:txBody>
                    <a:bodyPr/>
                    <a:lstStyle/>
                    <a:p>
                      <a:pPr algn="ctr"/>
                      <a:r>
                        <a:rPr lang="en-US" altLang="zh-TW" dirty="0"/>
                        <a:t>0.078</a:t>
                      </a:r>
                      <a:endParaRPr lang="zh-TW" altLang="en-US" dirty="0"/>
                    </a:p>
                  </a:txBody>
                  <a:tcPr anchor="ctr"/>
                </a:tc>
                <a:extLst>
                  <a:ext uri="{0D108BD9-81ED-4DB2-BD59-A6C34878D82A}">
                    <a16:rowId xmlns:a16="http://schemas.microsoft.com/office/drawing/2014/main" val="669451654"/>
                  </a:ext>
                </a:extLst>
              </a:tr>
            </a:tbl>
          </a:graphicData>
        </a:graphic>
      </p:graphicFrame>
    </p:spTree>
    <p:extLst>
      <p:ext uri="{BB962C8B-B14F-4D97-AF65-F5344CB8AC3E}">
        <p14:creationId xmlns:p14="http://schemas.microsoft.com/office/powerpoint/2010/main" val="1240651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Q4: Pre-trained vs Not Pre-trained</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Train a transformer-based model from scratch</a:t>
            </a:r>
          </a:p>
        </p:txBody>
      </p:sp>
      <p:sp>
        <p:nvSpPr>
          <p:cNvPr id="12" name="Google Shape;318;p35">
            <a:extLst>
              <a:ext uri="{FF2B5EF4-FFF2-40B4-BE49-F238E27FC236}">
                <a16:creationId xmlns:a16="http://schemas.microsoft.com/office/drawing/2014/main" id="{E83F863A-6171-49DF-9120-FE1C1FF7B999}"/>
              </a:ext>
            </a:extLst>
          </p:cNvPr>
          <p:cNvSpPr txBox="1">
            <a:spLocks/>
          </p:cNvSpPr>
          <p:nvPr/>
        </p:nvSpPr>
        <p:spPr>
          <a:xfrm>
            <a:off x="1078349" y="1134193"/>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The performance of this model </a:t>
            </a:r>
            <a:r>
              <a:rPr lang="en-US" dirty="0" err="1">
                <a:solidFill>
                  <a:srgbClr val="FF0000"/>
                </a:solidFill>
              </a:rPr>
              <a:t>v.s</a:t>
            </a:r>
            <a:r>
              <a:rPr lang="en-US" dirty="0">
                <a:solidFill>
                  <a:srgbClr val="FF0000"/>
                </a:solidFill>
              </a:rPr>
              <a:t>. BERT.</a:t>
            </a:r>
          </a:p>
        </p:txBody>
      </p:sp>
      <p:sp>
        <p:nvSpPr>
          <p:cNvPr id="13" name="Google Shape;318;p35">
            <a:extLst>
              <a:ext uri="{FF2B5EF4-FFF2-40B4-BE49-F238E27FC236}">
                <a16:creationId xmlns:a16="http://schemas.microsoft.com/office/drawing/2014/main" id="{DB940BB6-0C30-4565-95F7-C78C1FE88F70}"/>
              </a:ext>
            </a:extLst>
          </p:cNvPr>
          <p:cNvSpPr txBox="1">
            <a:spLocks/>
          </p:cNvSpPr>
          <p:nvPr/>
        </p:nvSpPr>
        <p:spPr>
          <a:xfrm>
            <a:off x="1078349" y="1413073"/>
            <a:ext cx="7928147" cy="8557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After training using the 'from scratch' approach, it became apparent that more extensive training time is required to achieve better performance. However, when applied to the public domain, the EM (Expectation-Maximization) performance was exceptionally poor, indicating severe overfitting. The reason could possibly be attributed to the limited size of the training dataset.</a:t>
            </a:r>
          </a:p>
        </p:txBody>
      </p:sp>
      <p:graphicFrame>
        <p:nvGraphicFramePr>
          <p:cNvPr id="9" name="圖表 8">
            <a:extLst>
              <a:ext uri="{FF2B5EF4-FFF2-40B4-BE49-F238E27FC236}">
                <a16:creationId xmlns:a16="http://schemas.microsoft.com/office/drawing/2014/main" id="{29A95E0B-FD06-425A-83D8-CE753BAC9699}"/>
              </a:ext>
            </a:extLst>
          </p:cNvPr>
          <p:cNvGraphicFramePr>
            <a:graphicFrameLocks/>
          </p:cNvGraphicFramePr>
          <p:nvPr>
            <p:extLst>
              <p:ext uri="{D42A27DB-BD31-4B8C-83A1-F6EECF244321}">
                <p14:modId xmlns:p14="http://schemas.microsoft.com/office/powerpoint/2010/main" val="1572660675"/>
              </p:ext>
            </p:extLst>
          </p:nvPr>
        </p:nvGraphicFramePr>
        <p:xfrm>
          <a:off x="151302" y="2546575"/>
          <a:ext cx="4276319" cy="21381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圖表 9">
            <a:extLst>
              <a:ext uri="{FF2B5EF4-FFF2-40B4-BE49-F238E27FC236}">
                <a16:creationId xmlns:a16="http://schemas.microsoft.com/office/drawing/2014/main" id="{A3A7C0DA-356E-4F25-8646-0833E857155F}"/>
              </a:ext>
            </a:extLst>
          </p:cNvPr>
          <p:cNvGraphicFramePr>
            <a:graphicFrameLocks/>
          </p:cNvGraphicFramePr>
          <p:nvPr>
            <p:extLst>
              <p:ext uri="{D42A27DB-BD31-4B8C-83A1-F6EECF244321}">
                <p14:modId xmlns:p14="http://schemas.microsoft.com/office/powerpoint/2010/main" val="3523270386"/>
              </p:ext>
            </p:extLst>
          </p:nvPr>
        </p:nvGraphicFramePr>
        <p:xfrm>
          <a:off x="4666085" y="2546574"/>
          <a:ext cx="4209783" cy="213818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3309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74"/>
        <p:cNvGrpSpPr/>
        <p:nvPr/>
      </p:nvGrpSpPr>
      <p:grpSpPr>
        <a:xfrm>
          <a:off x="0" y="0"/>
          <a:ext cx="0" cy="0"/>
          <a:chOff x="0" y="0"/>
          <a:chExt cx="0" cy="0"/>
        </a:xfrm>
      </p:grpSpPr>
      <p:sp>
        <p:nvSpPr>
          <p:cNvPr id="575" name="Google Shape;575;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76" name="Google Shape;576;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dirty="0">
                <a:solidFill>
                  <a:schemeClr val="lt1"/>
                </a:solidFill>
              </a:rPr>
              <a:t>If you have a free account, in order to use this template, you must credit </a:t>
            </a:r>
            <a:r>
              <a:rPr lang="en" sz="1100" b="1" u="sng" dirty="0">
                <a:solidFill>
                  <a:schemeClr val="hlink"/>
                </a:solidFill>
                <a:hlinkClick r:id="rId3"/>
              </a:rPr>
              <a:t>Slidesgo</a:t>
            </a:r>
            <a:r>
              <a:rPr lang="en" sz="1100" b="1" dirty="0">
                <a:solidFill>
                  <a:schemeClr val="hlink"/>
                </a:solidFill>
              </a:rPr>
              <a:t> </a:t>
            </a:r>
            <a:r>
              <a:rPr lang="en" sz="1100" dirty="0">
                <a:solidFill>
                  <a:schemeClr val="lt1"/>
                </a:solidFill>
              </a:rPr>
              <a:t>by keeping the </a:t>
            </a:r>
            <a:r>
              <a:rPr lang="en" sz="1100" b="1" u="sng" dirty="0">
                <a:solidFill>
                  <a:schemeClr val="hlink"/>
                </a:solidFill>
                <a:hlinkClick r:id="rId4" action="ppaction://hlinksldjump"/>
              </a:rPr>
              <a:t>Thanks</a:t>
            </a:r>
            <a:r>
              <a:rPr lang="en" sz="1100" b="1" dirty="0">
                <a:solidFill>
                  <a:schemeClr val="hlink"/>
                </a:solidFill>
              </a:rPr>
              <a:t> </a:t>
            </a:r>
            <a:r>
              <a:rPr lang="en" sz="1100" dirty="0">
                <a:solidFill>
                  <a:schemeClr val="lt1"/>
                </a:solidFill>
              </a:rPr>
              <a:t>slide. Please refer to the next slide to read the instructions for premium users.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dirty="0">
                <a:solidFill>
                  <a:schemeClr val="hlink"/>
                </a:solidFill>
              </a:rPr>
              <a:t>As a Free user, you are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dirty="0">
                <a:solidFill>
                  <a:schemeClr val="lt1"/>
                </a:solidFill>
              </a:rPr>
              <a:t>Modify this template.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Use it for both personal and commercial projects.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dirty="0">
                <a:solidFill>
                  <a:schemeClr val="hlink"/>
                </a:solidFill>
              </a:rPr>
              <a:t>You are not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dirty="0">
                <a:solidFill>
                  <a:schemeClr val="lt1"/>
                </a:solidFill>
              </a:rPr>
              <a:t>Sublicense, sell or rent any of Slidesgo Content (or a modified version of Slidesgo Content).</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Distribute Slidesgo Content unless it has been expressly authorized by Slidesgo.</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Include Slidesgo Content in an online or offline database or file.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Offer Slidesgo templates (or modified versions of Slidesgo templates) for download.</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Acquire the copyright of Slidesgo Content.</a:t>
            </a: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dirty="0">
                <a:solidFill>
                  <a:schemeClr val="lt1"/>
                </a:solidFill>
              </a:rPr>
              <a:t>For more information about editing slides, please read our FAQs or visit our blog:</a:t>
            </a: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b="1" u="sng" dirty="0">
                <a:solidFill>
                  <a:schemeClr val="hlink"/>
                </a:solidFill>
                <a:hlinkClick r:id="rId5"/>
              </a:rPr>
              <a:t>https://slidesgo.com/faqs</a:t>
            </a:r>
            <a:r>
              <a:rPr lang="en" sz="1100" dirty="0">
                <a:solidFill>
                  <a:schemeClr val="lt1"/>
                </a:solidFill>
              </a:rPr>
              <a:t> and </a:t>
            </a:r>
            <a:r>
              <a:rPr lang="en" sz="1100" b="1" u="sng" dirty="0">
                <a:solidFill>
                  <a:schemeClr val="hlink"/>
                </a:solidFill>
                <a:hlinkClick r:id="rId6"/>
              </a:rPr>
              <a:t>https://slidesgo.com/slidesgo-school</a:t>
            </a:r>
            <a:endParaRPr sz="1000" dirty="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80"/>
        <p:cNvGrpSpPr/>
        <p:nvPr/>
      </p:nvGrpSpPr>
      <p:grpSpPr>
        <a:xfrm>
          <a:off x="0" y="0"/>
          <a:ext cx="0" cy="0"/>
          <a:chOff x="0" y="0"/>
          <a:chExt cx="0" cy="0"/>
        </a:xfrm>
      </p:grpSpPr>
      <p:sp>
        <p:nvSpPr>
          <p:cNvPr id="581" name="Google Shape;581;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582" name="Google Shape;582;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86"/>
        <p:cNvGrpSpPr/>
        <p:nvPr/>
      </p:nvGrpSpPr>
      <p:grpSpPr>
        <a:xfrm>
          <a:off x="0" y="0"/>
          <a:ext cx="0" cy="0"/>
          <a:chOff x="0" y="0"/>
          <a:chExt cx="0" cy="0"/>
        </a:xfrm>
      </p:grpSpPr>
      <p:sp>
        <p:nvSpPr>
          <p:cNvPr id="587" name="Google Shape;587;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Space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https://fonts.google.com/specimen/Space+Grotesk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Cairo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https://fonts.google.com/specimen/Cairo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588" name="Google Shape;588;p53"/>
          <p:cNvSpPr/>
          <p:nvPr/>
        </p:nvSpPr>
        <p:spPr>
          <a:xfrm>
            <a:off x="2583563" y="2988225"/>
            <a:ext cx="791400" cy="754200"/>
          </a:xfrm>
          <a:prstGeom prst="roundRect">
            <a:avLst>
              <a:gd name="adj" fmla="val 16667"/>
            </a:avLst>
          </a:prstGeom>
          <a:solidFill>
            <a:srgbClr val="241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3"/>
          <p:cNvSpPr/>
          <p:nvPr/>
        </p:nvSpPr>
        <p:spPr>
          <a:xfrm>
            <a:off x="3645382"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3"/>
          <p:cNvSpPr/>
          <p:nvPr/>
        </p:nvSpPr>
        <p:spPr>
          <a:xfrm>
            <a:off x="4707202" y="2988225"/>
            <a:ext cx="791400" cy="754200"/>
          </a:xfrm>
          <a:prstGeom prst="roundRect">
            <a:avLst>
              <a:gd name="adj" fmla="val 16667"/>
            </a:avLst>
          </a:prstGeom>
          <a:solidFill>
            <a:srgbClr val="E2E4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3"/>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#241160</a:t>
            </a:r>
            <a:endParaRPr sz="1000">
              <a:solidFill>
                <a:srgbClr val="FFFFFF"/>
              </a:solidFill>
            </a:endParaRPr>
          </a:p>
        </p:txBody>
      </p:sp>
      <p:sp>
        <p:nvSpPr>
          <p:cNvPr id="592" name="Google Shape;592;p53"/>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93" name="Google Shape;593;p53"/>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#e2e4fc</a:t>
            </a:r>
            <a:endParaRPr sz="1000">
              <a:solidFill>
                <a:schemeClr val="dk1"/>
              </a:solidFill>
            </a:endParaRPr>
          </a:p>
        </p:txBody>
      </p:sp>
      <p:sp>
        <p:nvSpPr>
          <p:cNvPr id="594" name="Google Shape;594;p53"/>
          <p:cNvSpPr/>
          <p:nvPr/>
        </p:nvSpPr>
        <p:spPr>
          <a:xfrm>
            <a:off x="5769038" y="2988225"/>
            <a:ext cx="791400" cy="754200"/>
          </a:xfrm>
          <a:prstGeom prst="roundRect">
            <a:avLst>
              <a:gd name="adj" fmla="val 16667"/>
            </a:avLst>
          </a:prstGeom>
          <a:solidFill>
            <a:srgbClr val="886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3"/>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#8861f1</a:t>
            </a:r>
            <a:endParaRPr sz="1000">
              <a:solidFill>
                <a:srgbClr val="FFFFFF"/>
              </a:solidFill>
            </a:endParaRPr>
          </a:p>
        </p:txBody>
      </p:sp>
      <p:sp>
        <p:nvSpPr>
          <p:cNvPr id="596" name="Google Shape;596;p53"/>
          <p:cNvSpPr/>
          <p:nvPr/>
        </p:nvSpPr>
        <p:spPr>
          <a:xfrm>
            <a:off x="4176300" y="3919325"/>
            <a:ext cx="791400" cy="754200"/>
          </a:xfrm>
          <a:prstGeom prst="roundRect">
            <a:avLst>
              <a:gd name="adj" fmla="val 16667"/>
            </a:avLst>
          </a:prstGeom>
          <a:solidFill>
            <a:srgbClr val="0B9C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3"/>
          <p:cNvSpPr/>
          <p:nvPr/>
        </p:nvSpPr>
        <p:spPr>
          <a:xfrm>
            <a:off x="5238120" y="3919325"/>
            <a:ext cx="791400" cy="754200"/>
          </a:xfrm>
          <a:prstGeom prst="roundRect">
            <a:avLst>
              <a:gd name="adj" fmla="val 16667"/>
            </a:avLst>
          </a:prstGeom>
          <a:solidFill>
            <a:srgbClr val="01CF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#0b9cdc</a:t>
            </a:r>
            <a:endParaRPr sz="1000">
              <a:solidFill>
                <a:srgbClr val="FFFFFF"/>
              </a:solidFill>
            </a:endParaRPr>
          </a:p>
        </p:txBody>
      </p:sp>
      <p:sp>
        <p:nvSpPr>
          <p:cNvPr id="599" name="Google Shape;599;p5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#01cfe6</a:t>
            </a:r>
            <a:endParaRPr sz="1000">
              <a:solidFill>
                <a:srgbClr val="FFFFFF"/>
              </a:solidFill>
            </a:endParaRPr>
          </a:p>
        </p:txBody>
      </p:sp>
      <p:sp>
        <p:nvSpPr>
          <p:cNvPr id="600" name="Google Shape;600;p53"/>
          <p:cNvSpPr/>
          <p:nvPr/>
        </p:nvSpPr>
        <p:spPr>
          <a:xfrm>
            <a:off x="3114475" y="3919325"/>
            <a:ext cx="791400" cy="754200"/>
          </a:xfrm>
          <a:prstGeom prst="roundRect">
            <a:avLst>
              <a:gd name="adj" fmla="val 16667"/>
            </a:avLst>
          </a:prstGeom>
          <a:solidFill>
            <a:srgbClr val="545E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#545eea</a:t>
            </a:r>
            <a:endParaRPr sz="1000">
              <a:solidFill>
                <a:srgbClr val="FFFFFF"/>
              </a:solidFill>
            </a:endParaRPr>
          </a:p>
        </p:txBody>
      </p:sp>
      <p:sp>
        <p:nvSpPr>
          <p:cNvPr id="602" name="Google Shape;602;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06"/>
        <p:cNvGrpSpPr/>
        <p:nvPr/>
      </p:nvGrpSpPr>
      <p:grpSpPr>
        <a:xfrm>
          <a:off x="0" y="0"/>
          <a:ext cx="0" cy="0"/>
          <a:chOff x="0" y="0"/>
          <a:chExt cx="0" cy="0"/>
        </a:xfrm>
      </p:grpSpPr>
      <p:sp>
        <p:nvSpPr>
          <p:cNvPr id="607" name="Google Shape;607;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608" name="Google Shape;608;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609" name="Google Shape;609;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10" name="Google Shape;610;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611" name="Google Shape;611;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612" name="Google Shape;612;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613" name="Google Shape;613;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614" name="Google Shape;614;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5" name="Google Shape;615;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16" name="Google Shape;616;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17" name="Google Shape;617;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18" name="Google Shape;618;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22"/>
        <p:cNvGrpSpPr/>
        <p:nvPr/>
      </p:nvGrpSpPr>
      <p:grpSpPr>
        <a:xfrm>
          <a:off x="0" y="0"/>
          <a:ext cx="0" cy="0"/>
          <a:chOff x="0" y="0"/>
          <a:chExt cx="0" cy="0"/>
        </a:xfrm>
      </p:grpSpPr>
      <p:sp>
        <p:nvSpPr>
          <p:cNvPr id="623" name="Google Shape;623;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624" name="Google Shape;624;p55"/>
          <p:cNvGrpSpPr/>
          <p:nvPr/>
        </p:nvGrpSpPr>
        <p:grpSpPr>
          <a:xfrm>
            <a:off x="5117640" y="3085736"/>
            <a:ext cx="474294" cy="551291"/>
            <a:chOff x="4727025" y="1332775"/>
            <a:chExt cx="59900" cy="69625"/>
          </a:xfrm>
        </p:grpSpPr>
        <p:sp>
          <p:nvSpPr>
            <p:cNvPr id="625" name="Google Shape;625;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5"/>
          <p:cNvGrpSpPr/>
          <p:nvPr/>
        </p:nvGrpSpPr>
        <p:grpSpPr>
          <a:xfrm>
            <a:off x="5731296" y="2314340"/>
            <a:ext cx="555653" cy="557031"/>
            <a:chOff x="4820425" y="1329900"/>
            <a:chExt cx="70175" cy="70350"/>
          </a:xfrm>
        </p:grpSpPr>
        <p:sp>
          <p:nvSpPr>
            <p:cNvPr id="628" name="Google Shape;628;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55"/>
          <p:cNvGrpSpPr/>
          <p:nvPr/>
        </p:nvGrpSpPr>
        <p:grpSpPr>
          <a:xfrm>
            <a:off x="6357664" y="2318845"/>
            <a:ext cx="582574" cy="533871"/>
            <a:chOff x="4903200" y="1331525"/>
            <a:chExt cx="73575" cy="67425"/>
          </a:xfrm>
        </p:grpSpPr>
        <p:sp>
          <p:nvSpPr>
            <p:cNvPr id="633" name="Google Shape;633;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55"/>
          <p:cNvGrpSpPr/>
          <p:nvPr/>
        </p:nvGrpSpPr>
        <p:grpSpPr>
          <a:xfrm>
            <a:off x="5717142" y="3078709"/>
            <a:ext cx="583960" cy="565345"/>
            <a:chOff x="4815575" y="1416800"/>
            <a:chExt cx="73750" cy="71400"/>
          </a:xfrm>
        </p:grpSpPr>
        <p:sp>
          <p:nvSpPr>
            <p:cNvPr id="636" name="Google Shape;636;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5"/>
          <p:cNvGrpSpPr/>
          <p:nvPr/>
        </p:nvGrpSpPr>
        <p:grpSpPr>
          <a:xfrm>
            <a:off x="6351924" y="3108896"/>
            <a:ext cx="589898" cy="504970"/>
            <a:chOff x="4902475" y="1418875"/>
            <a:chExt cx="74500" cy="63775"/>
          </a:xfrm>
        </p:grpSpPr>
        <p:sp>
          <p:nvSpPr>
            <p:cNvPr id="640" name="Google Shape;640;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5"/>
          <p:cNvGrpSpPr/>
          <p:nvPr/>
        </p:nvGrpSpPr>
        <p:grpSpPr>
          <a:xfrm>
            <a:off x="5727139" y="3826000"/>
            <a:ext cx="563967" cy="567127"/>
            <a:chOff x="4818100" y="1507675"/>
            <a:chExt cx="71225" cy="71625"/>
          </a:xfrm>
        </p:grpSpPr>
        <p:sp>
          <p:nvSpPr>
            <p:cNvPr id="643" name="Google Shape;643;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55"/>
          <p:cNvGrpSpPr/>
          <p:nvPr/>
        </p:nvGrpSpPr>
        <p:grpSpPr>
          <a:xfrm>
            <a:off x="5040636" y="3829461"/>
            <a:ext cx="628301" cy="588505"/>
            <a:chOff x="4721450" y="1509475"/>
            <a:chExt cx="79350" cy="74325"/>
          </a:xfrm>
        </p:grpSpPr>
        <p:sp>
          <p:nvSpPr>
            <p:cNvPr id="648" name="Google Shape;648;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55"/>
          <p:cNvGrpSpPr/>
          <p:nvPr/>
        </p:nvGrpSpPr>
        <p:grpSpPr>
          <a:xfrm>
            <a:off x="6386170" y="3814027"/>
            <a:ext cx="557038" cy="562772"/>
            <a:chOff x="4906800" y="1507500"/>
            <a:chExt cx="70350" cy="71075"/>
          </a:xfrm>
        </p:grpSpPr>
        <p:sp>
          <p:nvSpPr>
            <p:cNvPr id="653" name="Google Shape;653;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55"/>
          <p:cNvGrpSpPr/>
          <p:nvPr/>
        </p:nvGrpSpPr>
        <p:grpSpPr>
          <a:xfrm>
            <a:off x="4423778" y="2340963"/>
            <a:ext cx="517934" cy="517934"/>
            <a:chOff x="3736598" y="2170606"/>
            <a:chExt cx="404889" cy="404889"/>
          </a:xfrm>
        </p:grpSpPr>
        <p:sp>
          <p:nvSpPr>
            <p:cNvPr id="659" name="Google Shape;659;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55"/>
          <p:cNvGrpSpPr/>
          <p:nvPr/>
        </p:nvGrpSpPr>
        <p:grpSpPr>
          <a:xfrm>
            <a:off x="3690839" y="2341061"/>
            <a:ext cx="586986" cy="517740"/>
            <a:chOff x="3161917" y="2170682"/>
            <a:chExt cx="458870" cy="404737"/>
          </a:xfrm>
        </p:grpSpPr>
        <p:sp>
          <p:nvSpPr>
            <p:cNvPr id="664" name="Google Shape;664;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55"/>
          <p:cNvGrpSpPr/>
          <p:nvPr/>
        </p:nvGrpSpPr>
        <p:grpSpPr>
          <a:xfrm>
            <a:off x="3713860" y="3102400"/>
            <a:ext cx="540943" cy="517963"/>
            <a:chOff x="3179914" y="2889488"/>
            <a:chExt cx="422876" cy="404911"/>
          </a:xfrm>
        </p:grpSpPr>
        <p:sp>
          <p:nvSpPr>
            <p:cNvPr id="668" name="Google Shape;668;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55"/>
          <p:cNvGrpSpPr/>
          <p:nvPr/>
        </p:nvGrpSpPr>
        <p:grpSpPr>
          <a:xfrm>
            <a:off x="4414654" y="3102358"/>
            <a:ext cx="536180" cy="518047"/>
            <a:chOff x="3729467" y="2889422"/>
            <a:chExt cx="419153" cy="404977"/>
          </a:xfrm>
        </p:grpSpPr>
        <p:sp>
          <p:nvSpPr>
            <p:cNvPr id="675" name="Google Shape;675;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55"/>
          <p:cNvGrpSpPr/>
          <p:nvPr/>
        </p:nvGrpSpPr>
        <p:grpSpPr>
          <a:xfrm>
            <a:off x="1951688" y="3445787"/>
            <a:ext cx="965351" cy="134611"/>
            <a:chOff x="4411970" y="2962952"/>
            <a:chExt cx="706544" cy="104212"/>
          </a:xfrm>
        </p:grpSpPr>
        <p:sp>
          <p:nvSpPr>
            <p:cNvPr id="683" name="Google Shape;683;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5"/>
          <p:cNvGrpSpPr/>
          <p:nvPr/>
        </p:nvGrpSpPr>
        <p:grpSpPr>
          <a:xfrm>
            <a:off x="1951688" y="3041077"/>
            <a:ext cx="960158" cy="289172"/>
            <a:chOff x="4411970" y="2726085"/>
            <a:chExt cx="643107" cy="193659"/>
          </a:xfrm>
        </p:grpSpPr>
        <p:sp>
          <p:nvSpPr>
            <p:cNvPr id="688" name="Google Shape;688;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55"/>
          <p:cNvGrpSpPr/>
          <p:nvPr/>
        </p:nvGrpSpPr>
        <p:grpSpPr>
          <a:xfrm>
            <a:off x="960185" y="3295400"/>
            <a:ext cx="811503" cy="252584"/>
            <a:chOff x="4411970" y="4340222"/>
            <a:chExt cx="779467" cy="242683"/>
          </a:xfrm>
        </p:grpSpPr>
        <p:sp>
          <p:nvSpPr>
            <p:cNvPr id="692" name="Google Shape;692;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55"/>
          <p:cNvGrpSpPr/>
          <p:nvPr/>
        </p:nvGrpSpPr>
        <p:grpSpPr>
          <a:xfrm>
            <a:off x="1951688" y="2709308"/>
            <a:ext cx="965160" cy="216230"/>
            <a:chOff x="4411970" y="2468674"/>
            <a:chExt cx="747317" cy="167425"/>
          </a:xfrm>
        </p:grpSpPr>
        <p:sp>
          <p:nvSpPr>
            <p:cNvPr id="696" name="Google Shape;696;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 name="Google Shape;698;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55"/>
          <p:cNvGrpSpPr/>
          <p:nvPr/>
        </p:nvGrpSpPr>
        <p:grpSpPr>
          <a:xfrm>
            <a:off x="959254" y="2334687"/>
            <a:ext cx="1959041" cy="208784"/>
            <a:chOff x="6336019" y="3733725"/>
            <a:chExt cx="2566206" cy="351310"/>
          </a:xfrm>
        </p:grpSpPr>
        <p:sp>
          <p:nvSpPr>
            <p:cNvPr id="700" name="Google Shape;700;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55"/>
          <p:cNvGrpSpPr/>
          <p:nvPr/>
        </p:nvGrpSpPr>
        <p:grpSpPr>
          <a:xfrm>
            <a:off x="1951688" y="3950602"/>
            <a:ext cx="946551" cy="153200"/>
            <a:chOff x="4404545" y="3301592"/>
            <a:chExt cx="782403" cy="129272"/>
          </a:xfrm>
        </p:grpSpPr>
        <p:sp>
          <p:nvSpPr>
            <p:cNvPr id="705" name="Google Shape;705;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55"/>
          <p:cNvGrpSpPr/>
          <p:nvPr/>
        </p:nvGrpSpPr>
        <p:grpSpPr>
          <a:xfrm>
            <a:off x="1951688" y="3695937"/>
            <a:ext cx="962257" cy="139127"/>
            <a:chOff x="4411970" y="3131459"/>
            <a:chExt cx="710520" cy="117397"/>
          </a:xfrm>
        </p:grpSpPr>
        <p:sp>
          <p:nvSpPr>
            <p:cNvPr id="708" name="Google Shape;708;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55"/>
          <p:cNvGrpSpPr/>
          <p:nvPr/>
        </p:nvGrpSpPr>
        <p:grpSpPr>
          <a:xfrm>
            <a:off x="951833" y="3621603"/>
            <a:ext cx="823838" cy="458988"/>
            <a:chOff x="4411970" y="1801825"/>
            <a:chExt cx="734586" cy="409262"/>
          </a:xfrm>
        </p:grpSpPr>
        <p:sp>
          <p:nvSpPr>
            <p:cNvPr id="712" name="Google Shape;712;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55"/>
          <p:cNvGrpSpPr/>
          <p:nvPr/>
        </p:nvGrpSpPr>
        <p:grpSpPr>
          <a:xfrm>
            <a:off x="3056804" y="2339173"/>
            <a:ext cx="521514" cy="521514"/>
            <a:chOff x="5681300" y="2527788"/>
            <a:chExt cx="805800" cy="805800"/>
          </a:xfrm>
        </p:grpSpPr>
        <p:sp>
          <p:nvSpPr>
            <p:cNvPr id="715" name="Google Shape;715;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5"/>
          <p:cNvGrpSpPr/>
          <p:nvPr/>
        </p:nvGrpSpPr>
        <p:grpSpPr>
          <a:xfrm>
            <a:off x="3051044" y="3094865"/>
            <a:ext cx="533033" cy="533033"/>
            <a:chOff x="4049800" y="640400"/>
            <a:chExt cx="858900" cy="858900"/>
          </a:xfrm>
        </p:grpSpPr>
        <p:sp>
          <p:nvSpPr>
            <p:cNvPr id="718" name="Google Shape;718;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5"/>
          <p:cNvGrpSpPr/>
          <p:nvPr/>
        </p:nvGrpSpPr>
        <p:grpSpPr>
          <a:xfrm>
            <a:off x="2976527" y="3772543"/>
            <a:ext cx="682068" cy="682068"/>
            <a:chOff x="5080188" y="927900"/>
            <a:chExt cx="961200" cy="961200"/>
          </a:xfrm>
        </p:grpSpPr>
        <p:sp>
          <p:nvSpPr>
            <p:cNvPr id="721" name="Google Shape;721;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5"/>
          <p:cNvGrpSpPr/>
          <p:nvPr/>
        </p:nvGrpSpPr>
        <p:grpSpPr>
          <a:xfrm>
            <a:off x="4440026" y="3869234"/>
            <a:ext cx="505650" cy="504006"/>
            <a:chOff x="6039282" y="1042577"/>
            <a:chExt cx="734315" cy="731929"/>
          </a:xfrm>
        </p:grpSpPr>
        <p:sp>
          <p:nvSpPr>
            <p:cNvPr id="730" name="Google Shape;730;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5"/>
          <p:cNvGrpSpPr/>
          <p:nvPr/>
        </p:nvGrpSpPr>
        <p:grpSpPr>
          <a:xfrm>
            <a:off x="5052628" y="2298862"/>
            <a:ext cx="567744" cy="602136"/>
            <a:chOff x="1825800" y="1651625"/>
            <a:chExt cx="539989" cy="571775"/>
          </a:xfrm>
        </p:grpSpPr>
        <p:sp>
          <p:nvSpPr>
            <p:cNvPr id="752" name="Google Shape;752;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55"/>
          <p:cNvGrpSpPr/>
          <p:nvPr/>
        </p:nvGrpSpPr>
        <p:grpSpPr>
          <a:xfrm>
            <a:off x="3727557" y="3855579"/>
            <a:ext cx="508123" cy="507955"/>
            <a:chOff x="1897577" y="2802432"/>
            <a:chExt cx="492176" cy="492014"/>
          </a:xfrm>
        </p:grpSpPr>
        <p:sp>
          <p:nvSpPr>
            <p:cNvPr id="757" name="Google Shape;757;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5"/>
          <p:cNvGrpSpPr/>
          <p:nvPr/>
        </p:nvGrpSpPr>
        <p:grpSpPr>
          <a:xfrm>
            <a:off x="959087" y="4169123"/>
            <a:ext cx="809227" cy="200842"/>
            <a:chOff x="2013045" y="4813233"/>
            <a:chExt cx="921986" cy="228854"/>
          </a:xfrm>
        </p:grpSpPr>
        <p:sp>
          <p:nvSpPr>
            <p:cNvPr id="770" name="Google Shape;770;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55"/>
          <p:cNvGrpSpPr/>
          <p:nvPr/>
        </p:nvGrpSpPr>
        <p:grpSpPr>
          <a:xfrm>
            <a:off x="967547" y="2656004"/>
            <a:ext cx="792421" cy="269941"/>
            <a:chOff x="1046767" y="4756633"/>
            <a:chExt cx="859646" cy="292841"/>
          </a:xfrm>
        </p:grpSpPr>
        <p:sp>
          <p:nvSpPr>
            <p:cNvPr id="773" name="Google Shape;773;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55"/>
          <p:cNvGrpSpPr/>
          <p:nvPr/>
        </p:nvGrpSpPr>
        <p:grpSpPr>
          <a:xfrm>
            <a:off x="7103403" y="2550562"/>
            <a:ext cx="166473" cy="141497"/>
            <a:chOff x="4660325" y="1866850"/>
            <a:chExt cx="68350" cy="58100"/>
          </a:xfrm>
        </p:grpSpPr>
        <p:sp>
          <p:nvSpPr>
            <p:cNvPr id="781" name="Google Shape;781;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55"/>
          <p:cNvGrpSpPr/>
          <p:nvPr/>
        </p:nvGrpSpPr>
        <p:grpSpPr>
          <a:xfrm>
            <a:off x="7412747" y="2576286"/>
            <a:ext cx="162515" cy="90049"/>
            <a:chOff x="4791775" y="1877500"/>
            <a:chExt cx="66725" cy="36975"/>
          </a:xfrm>
        </p:grpSpPr>
        <p:sp>
          <p:nvSpPr>
            <p:cNvPr id="784" name="Google Shape;784;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7734460" y="2576286"/>
            <a:ext cx="144979" cy="90049"/>
            <a:chOff x="4923925" y="1877500"/>
            <a:chExt cx="59525" cy="36975"/>
          </a:xfrm>
        </p:grpSpPr>
        <p:sp>
          <p:nvSpPr>
            <p:cNvPr id="787" name="Google Shape;787;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5"/>
          <p:cNvGrpSpPr/>
          <p:nvPr/>
        </p:nvGrpSpPr>
        <p:grpSpPr>
          <a:xfrm>
            <a:off x="8028952" y="2558477"/>
            <a:ext cx="141447" cy="125667"/>
            <a:chOff x="5058450" y="1870100"/>
            <a:chExt cx="58075" cy="51600"/>
          </a:xfrm>
        </p:grpSpPr>
        <p:sp>
          <p:nvSpPr>
            <p:cNvPr id="790" name="Google Shape;790;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55"/>
          <p:cNvGrpSpPr/>
          <p:nvPr/>
        </p:nvGrpSpPr>
        <p:grpSpPr>
          <a:xfrm>
            <a:off x="7443466" y="2980885"/>
            <a:ext cx="101077" cy="107645"/>
            <a:chOff x="4811425" y="2065025"/>
            <a:chExt cx="41500" cy="44200"/>
          </a:xfrm>
        </p:grpSpPr>
        <p:sp>
          <p:nvSpPr>
            <p:cNvPr id="793" name="Google Shape;793;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7735904" y="2981098"/>
            <a:ext cx="120867" cy="107218"/>
            <a:chOff x="4929875" y="2065025"/>
            <a:chExt cx="49625" cy="44025"/>
          </a:xfrm>
        </p:grpSpPr>
        <p:sp>
          <p:nvSpPr>
            <p:cNvPr id="796" name="Google Shape;796;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55"/>
          <p:cNvGrpSpPr/>
          <p:nvPr/>
        </p:nvGrpSpPr>
        <p:grpSpPr>
          <a:xfrm>
            <a:off x="8064572" y="2984112"/>
            <a:ext cx="70206" cy="101191"/>
            <a:chOff x="5083925" y="2066350"/>
            <a:chExt cx="28825" cy="41550"/>
          </a:xfrm>
        </p:grpSpPr>
        <p:sp>
          <p:nvSpPr>
            <p:cNvPr id="799" name="Google Shape;799;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55"/>
          <p:cNvGrpSpPr/>
          <p:nvPr/>
        </p:nvGrpSpPr>
        <p:grpSpPr>
          <a:xfrm>
            <a:off x="7096126" y="2999759"/>
            <a:ext cx="181026" cy="69896"/>
            <a:chOff x="4659775" y="2072775"/>
            <a:chExt cx="74325" cy="28700"/>
          </a:xfrm>
        </p:grpSpPr>
        <p:sp>
          <p:nvSpPr>
            <p:cNvPr id="802" name="Google Shape;802;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5"/>
          <p:cNvGrpSpPr/>
          <p:nvPr/>
        </p:nvGrpSpPr>
        <p:grpSpPr>
          <a:xfrm>
            <a:off x="8015982" y="2790324"/>
            <a:ext cx="167387" cy="89197"/>
            <a:chOff x="4662475" y="1976500"/>
            <a:chExt cx="68725" cy="36625"/>
          </a:xfrm>
        </p:grpSpPr>
        <p:sp>
          <p:nvSpPr>
            <p:cNvPr id="806" name="Google Shape;806;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5"/>
          <p:cNvGrpSpPr/>
          <p:nvPr/>
        </p:nvGrpSpPr>
        <p:grpSpPr>
          <a:xfrm>
            <a:off x="7712887" y="2793764"/>
            <a:ext cx="166899" cy="82317"/>
            <a:chOff x="4920150" y="1977875"/>
            <a:chExt cx="68525" cy="33800"/>
          </a:xfrm>
        </p:grpSpPr>
        <p:sp>
          <p:nvSpPr>
            <p:cNvPr id="810" name="Google Shape;810;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5"/>
          <p:cNvGrpSpPr/>
          <p:nvPr/>
        </p:nvGrpSpPr>
        <p:grpSpPr>
          <a:xfrm>
            <a:off x="7124044" y="3197682"/>
            <a:ext cx="125190" cy="127859"/>
            <a:chOff x="4676550" y="2160575"/>
            <a:chExt cx="51400" cy="52500"/>
          </a:xfrm>
        </p:grpSpPr>
        <p:sp>
          <p:nvSpPr>
            <p:cNvPr id="814" name="Google Shape;814;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5"/>
          <p:cNvGrpSpPr/>
          <p:nvPr/>
        </p:nvGrpSpPr>
        <p:grpSpPr>
          <a:xfrm>
            <a:off x="7421302" y="3204714"/>
            <a:ext cx="145405" cy="113794"/>
            <a:chOff x="4768325" y="2163475"/>
            <a:chExt cx="59700" cy="46725"/>
          </a:xfrm>
        </p:grpSpPr>
        <p:sp>
          <p:nvSpPr>
            <p:cNvPr id="818" name="Google Shape;818;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 name="Google Shape;826;p55"/>
          <p:cNvGrpSpPr/>
          <p:nvPr/>
        </p:nvGrpSpPr>
        <p:grpSpPr>
          <a:xfrm>
            <a:off x="7437621" y="3459808"/>
            <a:ext cx="112768" cy="106853"/>
            <a:chOff x="4768575" y="2253950"/>
            <a:chExt cx="46300" cy="43875"/>
          </a:xfrm>
        </p:grpSpPr>
        <p:sp>
          <p:nvSpPr>
            <p:cNvPr id="827" name="Google Shape;827;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5"/>
          <p:cNvGrpSpPr/>
          <p:nvPr/>
        </p:nvGrpSpPr>
        <p:grpSpPr>
          <a:xfrm>
            <a:off x="7737243" y="3948834"/>
            <a:ext cx="118187" cy="146246"/>
            <a:chOff x="4960900" y="2433225"/>
            <a:chExt cx="48525" cy="60050"/>
          </a:xfrm>
        </p:grpSpPr>
        <p:sp>
          <p:nvSpPr>
            <p:cNvPr id="830" name="Google Shape;830;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5"/>
          <p:cNvGrpSpPr/>
          <p:nvPr/>
        </p:nvGrpSpPr>
        <p:grpSpPr>
          <a:xfrm>
            <a:off x="7425808" y="4212895"/>
            <a:ext cx="136394" cy="143810"/>
            <a:chOff x="4854075" y="2527625"/>
            <a:chExt cx="56000" cy="59050"/>
          </a:xfrm>
        </p:grpSpPr>
        <p:sp>
          <p:nvSpPr>
            <p:cNvPr id="833" name="Google Shape;833;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55"/>
          <p:cNvGrpSpPr/>
          <p:nvPr/>
        </p:nvGrpSpPr>
        <p:grpSpPr>
          <a:xfrm>
            <a:off x="8050020" y="3676639"/>
            <a:ext cx="99312" cy="160797"/>
            <a:chOff x="5059700" y="2334775"/>
            <a:chExt cx="40775" cy="66025"/>
          </a:xfrm>
        </p:grpSpPr>
        <p:sp>
          <p:nvSpPr>
            <p:cNvPr id="839" name="Google Shape;839;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55"/>
          <p:cNvGrpSpPr/>
          <p:nvPr/>
        </p:nvGrpSpPr>
        <p:grpSpPr>
          <a:xfrm>
            <a:off x="8007184" y="3941771"/>
            <a:ext cx="184984" cy="160371"/>
            <a:chOff x="5037700" y="2430325"/>
            <a:chExt cx="75950" cy="65850"/>
          </a:xfrm>
        </p:grpSpPr>
        <p:sp>
          <p:nvSpPr>
            <p:cNvPr id="849" name="Google Shape;849;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55"/>
          <p:cNvGrpSpPr/>
          <p:nvPr/>
        </p:nvGrpSpPr>
        <p:grpSpPr>
          <a:xfrm>
            <a:off x="7426689" y="3708223"/>
            <a:ext cx="173014" cy="97629"/>
            <a:chOff x="4756975" y="2341800"/>
            <a:chExt cx="91975" cy="51925"/>
          </a:xfrm>
        </p:grpSpPr>
        <p:sp>
          <p:nvSpPr>
            <p:cNvPr id="852" name="Google Shape;852;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7693626" y="4196920"/>
            <a:ext cx="212497" cy="175761"/>
            <a:chOff x="4943575" y="2516350"/>
            <a:chExt cx="98675" cy="81700"/>
          </a:xfrm>
        </p:grpSpPr>
        <p:sp>
          <p:nvSpPr>
            <p:cNvPr id="873" name="Google Shape;873;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 name="Google Shape;951;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959"/>
        <p:cNvGrpSpPr/>
        <p:nvPr/>
      </p:nvGrpSpPr>
      <p:grpSpPr>
        <a:xfrm>
          <a:off x="0" y="0"/>
          <a:ext cx="0" cy="0"/>
          <a:chOff x="0" y="0"/>
          <a:chExt cx="0" cy="0"/>
        </a:xfrm>
      </p:grpSpPr>
      <p:grpSp>
        <p:nvGrpSpPr>
          <p:cNvPr id="960" name="Google Shape;960;p56"/>
          <p:cNvGrpSpPr/>
          <p:nvPr/>
        </p:nvGrpSpPr>
        <p:grpSpPr>
          <a:xfrm>
            <a:off x="752796" y="2869970"/>
            <a:ext cx="2622876" cy="1333540"/>
            <a:chOff x="238125" y="1038125"/>
            <a:chExt cx="7146800" cy="3633625"/>
          </a:xfrm>
        </p:grpSpPr>
        <p:sp>
          <p:nvSpPr>
            <p:cNvPr id="961" name="Google Shape;961;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6"/>
          <p:cNvGrpSpPr/>
          <p:nvPr/>
        </p:nvGrpSpPr>
        <p:grpSpPr>
          <a:xfrm>
            <a:off x="6681268" y="3584496"/>
            <a:ext cx="560636" cy="516497"/>
            <a:chOff x="6652051" y="3714143"/>
            <a:chExt cx="560636" cy="516497"/>
          </a:xfrm>
        </p:grpSpPr>
        <p:grpSp>
          <p:nvGrpSpPr>
            <p:cNvPr id="2534" name="Google Shape;2534;p56"/>
            <p:cNvGrpSpPr/>
            <p:nvPr/>
          </p:nvGrpSpPr>
          <p:grpSpPr>
            <a:xfrm>
              <a:off x="6669657" y="3716715"/>
              <a:ext cx="466768" cy="464314"/>
              <a:chOff x="3139766" y="765669"/>
              <a:chExt cx="886380" cy="881888"/>
            </a:xfrm>
          </p:grpSpPr>
          <p:grpSp>
            <p:nvGrpSpPr>
              <p:cNvPr id="2535" name="Google Shape;2535;p56"/>
              <p:cNvGrpSpPr/>
              <p:nvPr/>
            </p:nvGrpSpPr>
            <p:grpSpPr>
              <a:xfrm>
                <a:off x="3139766" y="765669"/>
                <a:ext cx="886380" cy="881888"/>
                <a:chOff x="3139766" y="765669"/>
                <a:chExt cx="886380" cy="881888"/>
              </a:xfrm>
            </p:grpSpPr>
            <p:sp>
              <p:nvSpPr>
                <p:cNvPr id="2536" name="Google Shape;2536;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5" name="Google Shape;2545;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56"/>
          <p:cNvGrpSpPr/>
          <p:nvPr/>
        </p:nvGrpSpPr>
        <p:grpSpPr>
          <a:xfrm>
            <a:off x="7679978" y="3065079"/>
            <a:ext cx="104231" cy="320340"/>
            <a:chOff x="7564426" y="3224343"/>
            <a:chExt cx="119985" cy="368801"/>
          </a:xfrm>
        </p:grpSpPr>
        <p:sp>
          <p:nvSpPr>
            <p:cNvPr id="2551" name="Google Shape;255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56"/>
          <p:cNvGrpSpPr/>
          <p:nvPr/>
        </p:nvGrpSpPr>
        <p:grpSpPr>
          <a:xfrm>
            <a:off x="7379466" y="3059180"/>
            <a:ext cx="189489" cy="332132"/>
            <a:chOff x="8370831" y="3202002"/>
            <a:chExt cx="218129" cy="382376"/>
          </a:xfrm>
        </p:grpSpPr>
        <p:sp>
          <p:nvSpPr>
            <p:cNvPr id="2554" name="Google Shape;255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56"/>
          <p:cNvGrpSpPr/>
          <p:nvPr/>
        </p:nvGrpSpPr>
        <p:grpSpPr>
          <a:xfrm>
            <a:off x="8102855" y="3470312"/>
            <a:ext cx="309429" cy="267000"/>
            <a:chOff x="6742064" y="3750480"/>
            <a:chExt cx="399315" cy="344560"/>
          </a:xfrm>
        </p:grpSpPr>
        <p:sp>
          <p:nvSpPr>
            <p:cNvPr id="2557" name="Google Shape;255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6"/>
          <p:cNvGrpSpPr/>
          <p:nvPr/>
        </p:nvGrpSpPr>
        <p:grpSpPr>
          <a:xfrm>
            <a:off x="7641874" y="3821360"/>
            <a:ext cx="180437" cy="281608"/>
            <a:chOff x="7248525" y="3739696"/>
            <a:chExt cx="230531" cy="359790"/>
          </a:xfrm>
        </p:grpSpPr>
        <p:sp>
          <p:nvSpPr>
            <p:cNvPr id="2560" name="Google Shape;256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 name="Google Shape;2562;p56"/>
          <p:cNvGrpSpPr/>
          <p:nvPr/>
        </p:nvGrpSpPr>
        <p:grpSpPr>
          <a:xfrm>
            <a:off x="7887794" y="3464584"/>
            <a:ext cx="162896" cy="278710"/>
            <a:chOff x="7601242" y="3729267"/>
            <a:chExt cx="222566" cy="380803"/>
          </a:xfrm>
        </p:grpSpPr>
        <p:sp>
          <p:nvSpPr>
            <p:cNvPr id="2563" name="Google Shape;256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5" name="Google Shape;2565;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6" name="Google Shape;2566;p56"/>
          <p:cNvGrpSpPr/>
          <p:nvPr/>
        </p:nvGrpSpPr>
        <p:grpSpPr>
          <a:xfrm>
            <a:off x="7377439" y="3465724"/>
            <a:ext cx="193543" cy="275990"/>
            <a:chOff x="8304647" y="3738687"/>
            <a:chExt cx="225076" cy="320956"/>
          </a:xfrm>
        </p:grpSpPr>
        <p:sp>
          <p:nvSpPr>
            <p:cNvPr id="2567" name="Google Shape;2567;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56"/>
          <p:cNvGrpSpPr/>
          <p:nvPr/>
        </p:nvGrpSpPr>
        <p:grpSpPr>
          <a:xfrm>
            <a:off x="7649932" y="3465724"/>
            <a:ext cx="178492" cy="275990"/>
            <a:chOff x="8615101" y="3738687"/>
            <a:chExt cx="207573" cy="320956"/>
          </a:xfrm>
        </p:grpSpPr>
        <p:sp>
          <p:nvSpPr>
            <p:cNvPr id="2571" name="Google Shape;2571;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4" name="Google Shape;2574;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2575;p56"/>
          <p:cNvGrpSpPr/>
          <p:nvPr/>
        </p:nvGrpSpPr>
        <p:grpSpPr>
          <a:xfrm>
            <a:off x="7875463" y="3868385"/>
            <a:ext cx="187557" cy="187557"/>
            <a:chOff x="8565775" y="671075"/>
            <a:chExt cx="441000" cy="441000"/>
          </a:xfrm>
        </p:grpSpPr>
        <p:sp>
          <p:nvSpPr>
            <p:cNvPr id="2576" name="Google Shape;2576;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8" name="Google Shape;2578;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0" name="Google Shape;2580;p56"/>
          <p:cNvGrpSpPr/>
          <p:nvPr/>
        </p:nvGrpSpPr>
        <p:grpSpPr>
          <a:xfrm>
            <a:off x="6029935" y="2940910"/>
            <a:ext cx="587865" cy="517731"/>
            <a:chOff x="6000718" y="3070557"/>
            <a:chExt cx="587865" cy="517731"/>
          </a:xfrm>
        </p:grpSpPr>
        <p:sp>
          <p:nvSpPr>
            <p:cNvPr id="2581" name="Google Shape;2581;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2591;p56"/>
          <p:cNvGrpSpPr/>
          <p:nvPr/>
        </p:nvGrpSpPr>
        <p:grpSpPr>
          <a:xfrm>
            <a:off x="6044740" y="3584570"/>
            <a:ext cx="557665" cy="516387"/>
            <a:chOff x="6015523" y="3714217"/>
            <a:chExt cx="557665" cy="516387"/>
          </a:xfrm>
        </p:grpSpPr>
        <p:grpSp>
          <p:nvGrpSpPr>
            <p:cNvPr id="2592" name="Google Shape;2592;p56"/>
            <p:cNvGrpSpPr/>
            <p:nvPr/>
          </p:nvGrpSpPr>
          <p:grpSpPr>
            <a:xfrm>
              <a:off x="6036094" y="3716980"/>
              <a:ext cx="529822" cy="510480"/>
              <a:chOff x="3148311" y="-545634"/>
              <a:chExt cx="1006118" cy="969572"/>
            </a:xfrm>
          </p:grpSpPr>
          <p:sp>
            <p:nvSpPr>
              <p:cNvPr id="2593" name="Google Shape;2593;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56"/>
          <p:cNvGrpSpPr/>
          <p:nvPr/>
        </p:nvGrpSpPr>
        <p:grpSpPr>
          <a:xfrm>
            <a:off x="6673522" y="2943981"/>
            <a:ext cx="576302" cy="511871"/>
            <a:chOff x="6644304" y="3073628"/>
            <a:chExt cx="576302" cy="511871"/>
          </a:xfrm>
        </p:grpSpPr>
        <p:grpSp>
          <p:nvGrpSpPr>
            <p:cNvPr id="2605" name="Google Shape;2605;p56"/>
            <p:cNvGrpSpPr/>
            <p:nvPr/>
          </p:nvGrpSpPr>
          <p:grpSpPr>
            <a:xfrm>
              <a:off x="6712169" y="3073651"/>
              <a:ext cx="481611" cy="506713"/>
              <a:chOff x="1833536" y="-546641"/>
              <a:chExt cx="914567" cy="962419"/>
            </a:xfrm>
          </p:grpSpPr>
          <p:grpSp>
            <p:nvGrpSpPr>
              <p:cNvPr id="2606" name="Google Shape;2606;p56"/>
              <p:cNvGrpSpPr/>
              <p:nvPr/>
            </p:nvGrpSpPr>
            <p:grpSpPr>
              <a:xfrm>
                <a:off x="1833536" y="-524249"/>
                <a:ext cx="914567" cy="940027"/>
                <a:chOff x="1833536" y="-524249"/>
                <a:chExt cx="914567" cy="940027"/>
              </a:xfrm>
            </p:grpSpPr>
            <p:sp>
              <p:nvSpPr>
                <p:cNvPr id="2607" name="Google Shape;2607;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2" name="Google Shape;2612;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6" name="Google Shape;2616;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6"/>
          <p:cNvGrpSpPr/>
          <p:nvPr/>
        </p:nvGrpSpPr>
        <p:grpSpPr>
          <a:xfrm>
            <a:off x="5938558" y="1033351"/>
            <a:ext cx="2435960" cy="1297725"/>
            <a:chOff x="233350" y="949250"/>
            <a:chExt cx="7137300" cy="3802300"/>
          </a:xfrm>
        </p:grpSpPr>
        <p:sp>
          <p:nvSpPr>
            <p:cNvPr id="2618" name="Google Shape;261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56"/>
          <p:cNvGrpSpPr/>
          <p:nvPr/>
        </p:nvGrpSpPr>
        <p:grpSpPr>
          <a:xfrm>
            <a:off x="731715" y="995041"/>
            <a:ext cx="2665073" cy="1317140"/>
            <a:chOff x="793334" y="1192826"/>
            <a:chExt cx="2665073" cy="1317140"/>
          </a:xfrm>
        </p:grpSpPr>
        <p:sp>
          <p:nvSpPr>
            <p:cNvPr id="2670" name="Google Shape;2670;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6"/>
          <p:cNvGrpSpPr/>
          <p:nvPr/>
        </p:nvGrpSpPr>
        <p:grpSpPr>
          <a:xfrm>
            <a:off x="3450485" y="919691"/>
            <a:ext cx="2310381" cy="1488888"/>
            <a:chOff x="229225" y="549050"/>
            <a:chExt cx="7161750" cy="4615275"/>
          </a:xfrm>
        </p:grpSpPr>
        <p:sp>
          <p:nvSpPr>
            <p:cNvPr id="6638" name="Google Shape;6638;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6"/>
          <p:cNvGrpSpPr/>
          <p:nvPr/>
        </p:nvGrpSpPr>
        <p:grpSpPr>
          <a:xfrm>
            <a:off x="3548403" y="2849588"/>
            <a:ext cx="2310282" cy="1374222"/>
            <a:chOff x="238125" y="732525"/>
            <a:chExt cx="7130500" cy="4241425"/>
          </a:xfrm>
        </p:grpSpPr>
        <p:sp>
          <p:nvSpPr>
            <p:cNvPr id="6756" name="Google Shape;6756;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6873"/>
        <p:cNvGrpSpPr/>
        <p:nvPr/>
      </p:nvGrpSpPr>
      <p:grpSpPr>
        <a:xfrm>
          <a:off x="0" y="0"/>
          <a:ext cx="0" cy="0"/>
          <a:chOff x="0" y="0"/>
          <a:chExt cx="0" cy="0"/>
        </a:xfrm>
      </p:grpSpPr>
      <p:grpSp>
        <p:nvGrpSpPr>
          <p:cNvPr id="6874" name="Google Shape;6874;p57"/>
          <p:cNvGrpSpPr/>
          <p:nvPr/>
        </p:nvGrpSpPr>
        <p:grpSpPr>
          <a:xfrm>
            <a:off x="2100560" y="3398663"/>
            <a:ext cx="1102891" cy="760337"/>
            <a:chOff x="4967783" y="2151471"/>
            <a:chExt cx="3920692" cy="2702940"/>
          </a:xfrm>
        </p:grpSpPr>
        <p:grpSp>
          <p:nvGrpSpPr>
            <p:cNvPr id="6875" name="Google Shape;6875;p57"/>
            <p:cNvGrpSpPr/>
            <p:nvPr/>
          </p:nvGrpSpPr>
          <p:grpSpPr>
            <a:xfrm>
              <a:off x="5045709" y="2252109"/>
              <a:ext cx="3761071" cy="2501708"/>
              <a:chOff x="2691784" y="1805334"/>
              <a:chExt cx="3761071" cy="2501708"/>
            </a:xfrm>
          </p:grpSpPr>
          <p:sp>
            <p:nvSpPr>
              <p:cNvPr id="6876" name="Google Shape;6876;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57"/>
            <p:cNvGrpSpPr/>
            <p:nvPr/>
          </p:nvGrpSpPr>
          <p:grpSpPr>
            <a:xfrm>
              <a:off x="4967783" y="2151471"/>
              <a:ext cx="3920692" cy="2702940"/>
              <a:chOff x="2613858" y="1704696"/>
              <a:chExt cx="3920692" cy="2702940"/>
            </a:xfrm>
          </p:grpSpPr>
          <p:sp>
            <p:nvSpPr>
              <p:cNvPr id="6884" name="Google Shape;6884;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9" name="Google Shape;6889;p57"/>
          <p:cNvGrpSpPr/>
          <p:nvPr/>
        </p:nvGrpSpPr>
        <p:grpSpPr>
          <a:xfrm>
            <a:off x="3504468" y="1286940"/>
            <a:ext cx="1561911" cy="708580"/>
            <a:chOff x="3530532" y="1496185"/>
            <a:chExt cx="1561911" cy="708580"/>
          </a:xfrm>
        </p:grpSpPr>
        <p:grpSp>
          <p:nvGrpSpPr>
            <p:cNvPr id="6890" name="Google Shape;6890;p57"/>
            <p:cNvGrpSpPr/>
            <p:nvPr/>
          </p:nvGrpSpPr>
          <p:grpSpPr>
            <a:xfrm>
              <a:off x="3720318" y="1857562"/>
              <a:ext cx="1372125" cy="54"/>
              <a:chOff x="3720318" y="1857562"/>
              <a:chExt cx="1372125" cy="54"/>
            </a:xfrm>
          </p:grpSpPr>
          <p:cxnSp>
            <p:nvCxnSpPr>
              <p:cNvPr id="6891" name="Google Shape;6891;p57"/>
              <p:cNvCxnSpPr>
                <a:endCxn id="689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3" name="Google Shape;6893;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4" name="Google Shape;6894;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5" name="Google Shape;6895;p57"/>
              <p:cNvCxnSpPr>
                <a:stCxn id="689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896" name="Google Shape;6896;p57"/>
            <p:cNvGrpSpPr/>
            <p:nvPr/>
          </p:nvGrpSpPr>
          <p:grpSpPr>
            <a:xfrm>
              <a:off x="3567462" y="1496185"/>
              <a:ext cx="286500" cy="272914"/>
              <a:chOff x="3567462" y="1496185"/>
              <a:chExt cx="286500" cy="272914"/>
            </a:xfrm>
          </p:grpSpPr>
          <p:cxnSp>
            <p:nvCxnSpPr>
              <p:cNvPr id="6897" name="Google Shape;6897;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898" name="Google Shape;6898;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9" name="Google Shape;6899;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57"/>
            <p:cNvGrpSpPr/>
            <p:nvPr/>
          </p:nvGrpSpPr>
          <p:grpSpPr>
            <a:xfrm>
              <a:off x="3929014" y="1960574"/>
              <a:ext cx="286500" cy="242342"/>
              <a:chOff x="3929014" y="1960574"/>
              <a:chExt cx="286500" cy="242342"/>
            </a:xfrm>
          </p:grpSpPr>
          <p:cxnSp>
            <p:nvCxnSpPr>
              <p:cNvPr id="6902" name="Google Shape;6902;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03" name="Google Shape;6903;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57"/>
            <p:cNvGrpSpPr/>
            <p:nvPr/>
          </p:nvGrpSpPr>
          <p:grpSpPr>
            <a:xfrm>
              <a:off x="4290828" y="1496185"/>
              <a:ext cx="286500" cy="272914"/>
              <a:chOff x="4290828" y="1496185"/>
              <a:chExt cx="286500" cy="272914"/>
            </a:xfrm>
          </p:grpSpPr>
          <p:cxnSp>
            <p:nvCxnSpPr>
              <p:cNvPr id="6905" name="Google Shape;6905;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06" name="Google Shape;6906;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7" name="Google Shape;6907;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8" name="Google Shape;6908;p57"/>
            <p:cNvGrpSpPr/>
            <p:nvPr/>
          </p:nvGrpSpPr>
          <p:grpSpPr>
            <a:xfrm>
              <a:off x="4657726" y="1959674"/>
              <a:ext cx="286500" cy="245092"/>
              <a:chOff x="4657726" y="1959674"/>
              <a:chExt cx="286500" cy="245092"/>
            </a:xfrm>
          </p:grpSpPr>
          <p:cxnSp>
            <p:nvCxnSpPr>
              <p:cNvPr id="6909" name="Google Shape;6909;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10" name="Google Shape;6910;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57"/>
          <p:cNvGrpSpPr/>
          <p:nvPr/>
        </p:nvGrpSpPr>
        <p:grpSpPr>
          <a:xfrm>
            <a:off x="3486488" y="2149036"/>
            <a:ext cx="1597032" cy="378649"/>
            <a:chOff x="3512551" y="2358282"/>
            <a:chExt cx="1597032" cy="378649"/>
          </a:xfrm>
        </p:grpSpPr>
        <p:grpSp>
          <p:nvGrpSpPr>
            <p:cNvPr id="6912" name="Google Shape;6912;p57"/>
            <p:cNvGrpSpPr/>
            <p:nvPr/>
          </p:nvGrpSpPr>
          <p:grpSpPr>
            <a:xfrm>
              <a:off x="3738198" y="2553002"/>
              <a:ext cx="1145834" cy="117"/>
              <a:chOff x="3738198" y="2553002"/>
              <a:chExt cx="1145834" cy="117"/>
            </a:xfrm>
          </p:grpSpPr>
          <p:cxnSp>
            <p:nvCxnSpPr>
              <p:cNvPr id="6913" name="Google Shape;6913;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4" name="Google Shape;6914;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5" name="Google Shape;6915;p57"/>
              <p:cNvCxnSpPr>
                <a:stCxn id="6916" idx="6"/>
                <a:endCxn id="691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18" name="Google Shape;6918;p57"/>
            <p:cNvGrpSpPr/>
            <p:nvPr/>
          </p:nvGrpSpPr>
          <p:grpSpPr>
            <a:xfrm>
              <a:off x="3969644" y="2440153"/>
              <a:ext cx="225900" cy="296779"/>
              <a:chOff x="3969644" y="2440153"/>
              <a:chExt cx="225900" cy="296779"/>
            </a:xfrm>
          </p:grpSpPr>
          <p:cxnSp>
            <p:nvCxnSpPr>
              <p:cNvPr id="6919" name="Google Shape;6919;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17" name="Google Shape;6917;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57"/>
            <p:cNvGrpSpPr/>
            <p:nvPr/>
          </p:nvGrpSpPr>
          <p:grpSpPr>
            <a:xfrm>
              <a:off x="4426818" y="2358282"/>
              <a:ext cx="225600" cy="307471"/>
              <a:chOff x="4426818" y="2358282"/>
              <a:chExt cx="225600" cy="307471"/>
            </a:xfrm>
          </p:grpSpPr>
          <p:cxnSp>
            <p:nvCxnSpPr>
              <p:cNvPr id="6922" name="Google Shape;6922;p57"/>
              <p:cNvCxnSpPr>
                <a:stCxn id="692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24" name="Google Shape;6924;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7"/>
            <p:cNvGrpSpPr/>
            <p:nvPr/>
          </p:nvGrpSpPr>
          <p:grpSpPr>
            <a:xfrm>
              <a:off x="4883984" y="2440153"/>
              <a:ext cx="225600" cy="296479"/>
              <a:chOff x="4883984" y="2440153"/>
              <a:chExt cx="225600" cy="296479"/>
            </a:xfrm>
          </p:grpSpPr>
          <p:cxnSp>
            <p:nvCxnSpPr>
              <p:cNvPr id="6926" name="Google Shape;6926;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27" name="Google Shape;6927;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57"/>
            <p:cNvGrpSpPr/>
            <p:nvPr/>
          </p:nvGrpSpPr>
          <p:grpSpPr>
            <a:xfrm>
              <a:off x="3512551" y="2358356"/>
              <a:ext cx="225647" cy="307629"/>
              <a:chOff x="2182679" y="2005014"/>
              <a:chExt cx="792300" cy="1080158"/>
            </a:xfrm>
          </p:grpSpPr>
          <p:cxnSp>
            <p:nvCxnSpPr>
              <p:cNvPr id="6930" name="Google Shape;6930;p57"/>
              <p:cNvCxnSpPr>
                <a:stCxn id="693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16" name="Google Shape;6916;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2" name="Google Shape;6932;p57"/>
          <p:cNvGrpSpPr/>
          <p:nvPr/>
        </p:nvGrpSpPr>
        <p:grpSpPr>
          <a:xfrm>
            <a:off x="6846570" y="972834"/>
            <a:ext cx="1559809" cy="722610"/>
            <a:chOff x="634175" y="2986275"/>
            <a:chExt cx="3147949" cy="1458344"/>
          </a:xfrm>
        </p:grpSpPr>
        <p:cxnSp>
          <p:nvCxnSpPr>
            <p:cNvPr id="6933" name="Google Shape;6933;p57"/>
            <p:cNvCxnSpPr>
              <a:stCxn id="6934" idx="4"/>
              <a:endCxn id="693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36" name="Google Shape;6936;p57"/>
            <p:cNvCxnSpPr>
              <a:stCxn id="6935" idx="0"/>
              <a:endCxn id="693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38" name="Google Shape;6938;p57"/>
            <p:cNvCxnSpPr>
              <a:stCxn id="6937" idx="4"/>
              <a:endCxn id="693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40" name="Google Shape;6940;p57"/>
            <p:cNvCxnSpPr>
              <a:stCxn id="6939" idx="0"/>
              <a:endCxn id="694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41" name="Google Shape;6941;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7" name="Google Shape;6937;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4" name="Google Shape;6934;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9" name="Google Shape;6939;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5" name="Google Shape;6935;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42" name="Google Shape;6942;p57"/>
          <p:cNvGrpSpPr/>
          <p:nvPr/>
        </p:nvGrpSpPr>
        <p:grpSpPr>
          <a:xfrm>
            <a:off x="3500360" y="2682741"/>
            <a:ext cx="1570719" cy="294123"/>
            <a:chOff x="998425" y="1182125"/>
            <a:chExt cx="1065400" cy="199500"/>
          </a:xfrm>
        </p:grpSpPr>
        <p:sp>
          <p:nvSpPr>
            <p:cNvPr id="6943" name="Google Shape;6943;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57"/>
          <p:cNvGrpSpPr/>
          <p:nvPr/>
        </p:nvGrpSpPr>
        <p:grpSpPr>
          <a:xfrm>
            <a:off x="6843616" y="1800228"/>
            <a:ext cx="1565716" cy="366729"/>
            <a:chOff x="1247650" y="2075423"/>
            <a:chExt cx="6648477" cy="1557238"/>
          </a:xfrm>
        </p:grpSpPr>
        <p:sp>
          <p:nvSpPr>
            <p:cNvPr id="6949" name="Google Shape;6949;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57"/>
          <p:cNvGrpSpPr/>
          <p:nvPr/>
        </p:nvGrpSpPr>
        <p:grpSpPr>
          <a:xfrm>
            <a:off x="6827928" y="2949043"/>
            <a:ext cx="1597061" cy="663440"/>
            <a:chOff x="6796238" y="3158297"/>
            <a:chExt cx="1630319" cy="677257"/>
          </a:xfrm>
        </p:grpSpPr>
        <p:cxnSp>
          <p:nvCxnSpPr>
            <p:cNvPr id="6956" name="Google Shape;6956;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7" name="Google Shape;6957;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8" name="Google Shape;6958;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59" name="Google Shape;6959;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60" name="Google Shape;6960;p57"/>
            <p:cNvGrpSpPr/>
            <p:nvPr/>
          </p:nvGrpSpPr>
          <p:grpSpPr>
            <a:xfrm>
              <a:off x="6796238" y="3311904"/>
              <a:ext cx="1630319" cy="377697"/>
              <a:chOff x="6796238" y="3311904"/>
              <a:chExt cx="1630319" cy="377697"/>
            </a:xfrm>
          </p:grpSpPr>
          <p:sp>
            <p:nvSpPr>
              <p:cNvPr id="6961" name="Google Shape;6961;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4" name="Google Shape;6964;p57"/>
          <p:cNvGrpSpPr/>
          <p:nvPr/>
        </p:nvGrpSpPr>
        <p:grpSpPr>
          <a:xfrm>
            <a:off x="5349066" y="970435"/>
            <a:ext cx="1368606" cy="1593805"/>
            <a:chOff x="1839112" y="2209163"/>
            <a:chExt cx="1918159" cy="2233784"/>
          </a:xfrm>
        </p:grpSpPr>
        <p:sp>
          <p:nvSpPr>
            <p:cNvPr id="6965" name="Google Shape;6965;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8" name="Google Shape;6968;p57"/>
            <p:cNvCxnSpPr>
              <a:stCxn id="6965" idx="6"/>
              <a:endCxn id="696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69" name="Google Shape;6969;p57"/>
            <p:cNvCxnSpPr>
              <a:stCxn id="6966" idx="4"/>
              <a:endCxn id="697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971" name="Google Shape;6971;p57"/>
            <p:cNvCxnSpPr>
              <a:stCxn id="6970" idx="6"/>
              <a:endCxn id="696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72" name="Google Shape;6972;p57"/>
            <p:cNvCxnSpPr>
              <a:stCxn id="6967" idx="4"/>
              <a:endCxn id="697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970" name="Google Shape;6970;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5" name="Google Shape;6975;p57"/>
            <p:cNvCxnSpPr>
              <a:endCxn id="697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976" name="Google Shape;6976;p57"/>
          <p:cNvGrpSpPr/>
          <p:nvPr/>
        </p:nvGrpSpPr>
        <p:grpSpPr>
          <a:xfrm>
            <a:off x="3481439" y="976671"/>
            <a:ext cx="1637968" cy="154942"/>
            <a:chOff x="238125" y="2506075"/>
            <a:chExt cx="7115411" cy="673075"/>
          </a:xfrm>
        </p:grpSpPr>
        <p:sp>
          <p:nvSpPr>
            <p:cNvPr id="6977" name="Google Shape;6977;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57"/>
          <p:cNvGrpSpPr/>
          <p:nvPr/>
        </p:nvGrpSpPr>
        <p:grpSpPr>
          <a:xfrm>
            <a:off x="720124" y="1298269"/>
            <a:ext cx="2476762" cy="91743"/>
            <a:chOff x="1464850" y="436376"/>
            <a:chExt cx="6001362" cy="222300"/>
          </a:xfrm>
        </p:grpSpPr>
        <p:sp>
          <p:nvSpPr>
            <p:cNvPr id="6983" name="Google Shape;6983;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8" name="Google Shape;6988;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89" name="Google Shape;6989;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0" name="Google Shape;6990;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1" name="Google Shape;6991;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992" name="Google Shape;6992;p57"/>
          <p:cNvGrpSpPr/>
          <p:nvPr/>
        </p:nvGrpSpPr>
        <p:grpSpPr>
          <a:xfrm>
            <a:off x="706391" y="2533734"/>
            <a:ext cx="1452710" cy="651923"/>
            <a:chOff x="803162" y="2667727"/>
            <a:chExt cx="1411906" cy="633611"/>
          </a:xfrm>
        </p:grpSpPr>
        <p:cxnSp>
          <p:nvCxnSpPr>
            <p:cNvPr id="6993" name="Google Shape;6993;p57"/>
            <p:cNvCxnSpPr>
              <a:stCxn id="6994" idx="2"/>
              <a:endCxn id="699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6" name="Google Shape;6996;p57"/>
            <p:cNvCxnSpPr>
              <a:stCxn id="6997" idx="0"/>
              <a:endCxn id="699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8" name="Google Shape;6998;p57"/>
            <p:cNvCxnSpPr>
              <a:stCxn id="6997" idx="2"/>
              <a:endCxn id="699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0" name="Google Shape;7000;p57"/>
            <p:cNvCxnSpPr>
              <a:stCxn id="7001" idx="0"/>
              <a:endCxn id="699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2" name="Google Shape;7002;p57"/>
            <p:cNvCxnSpPr>
              <a:stCxn id="6995" idx="2"/>
              <a:endCxn id="700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4" name="Google Shape;7004;p57"/>
            <p:cNvCxnSpPr>
              <a:stCxn id="7005" idx="0"/>
              <a:endCxn id="699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01" name="Google Shape;7001;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9" name="Google Shape;6999;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5" name="Google Shape;7005;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3" name="Google Shape;7003;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5" name="Google Shape;6995;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7" name="Google Shape;6997;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4" name="Google Shape;6994;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006" name="Google Shape;7006;p57"/>
          <p:cNvGrpSpPr/>
          <p:nvPr/>
        </p:nvGrpSpPr>
        <p:grpSpPr>
          <a:xfrm>
            <a:off x="706393" y="969273"/>
            <a:ext cx="2518541" cy="209309"/>
            <a:chOff x="803163" y="1111966"/>
            <a:chExt cx="2447800" cy="203430"/>
          </a:xfrm>
        </p:grpSpPr>
        <p:grpSp>
          <p:nvGrpSpPr>
            <p:cNvPr id="7007" name="Google Shape;7007;p57"/>
            <p:cNvGrpSpPr/>
            <p:nvPr/>
          </p:nvGrpSpPr>
          <p:grpSpPr>
            <a:xfrm>
              <a:off x="1958180" y="1111966"/>
              <a:ext cx="588019" cy="121396"/>
              <a:chOff x="4808316" y="2800065"/>
              <a:chExt cx="1999386" cy="412910"/>
            </a:xfrm>
          </p:grpSpPr>
          <p:sp>
            <p:nvSpPr>
              <p:cNvPr id="7008" name="Google Shape;7008;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57"/>
              <p:cNvGrpSpPr/>
              <p:nvPr/>
            </p:nvGrpSpPr>
            <p:grpSpPr>
              <a:xfrm>
                <a:off x="4808316" y="2800065"/>
                <a:ext cx="92400" cy="411825"/>
                <a:chOff x="845575" y="2563700"/>
                <a:chExt cx="92400" cy="411825"/>
              </a:xfrm>
            </p:grpSpPr>
            <p:cxnSp>
              <p:nvCxnSpPr>
                <p:cNvPr id="7010" name="Google Shape;701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1" name="Google Shape;701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012" name="Google Shape;7012;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13" name="Google Shape;7013;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4" name="Google Shape;7014;p57"/>
            <p:cNvGrpSpPr/>
            <p:nvPr/>
          </p:nvGrpSpPr>
          <p:grpSpPr>
            <a:xfrm>
              <a:off x="803163" y="1111974"/>
              <a:ext cx="591158" cy="121545"/>
              <a:chOff x="803163" y="1111974"/>
              <a:chExt cx="591158" cy="121545"/>
            </a:xfrm>
          </p:grpSpPr>
          <p:grpSp>
            <p:nvGrpSpPr>
              <p:cNvPr id="7015" name="Google Shape;7015;p57"/>
              <p:cNvGrpSpPr/>
              <p:nvPr/>
            </p:nvGrpSpPr>
            <p:grpSpPr>
              <a:xfrm>
                <a:off x="803163" y="1111974"/>
                <a:ext cx="27175" cy="121077"/>
                <a:chOff x="845575" y="2563700"/>
                <a:chExt cx="92400" cy="411825"/>
              </a:xfrm>
            </p:grpSpPr>
            <p:cxnSp>
              <p:nvCxnSpPr>
                <p:cNvPr id="7016" name="Google Shape;7016;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7" name="Google Shape;7017;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57"/>
            <p:cNvGrpSpPr/>
            <p:nvPr/>
          </p:nvGrpSpPr>
          <p:grpSpPr>
            <a:xfrm>
              <a:off x="1381910" y="1194219"/>
              <a:ext cx="588341" cy="121177"/>
              <a:chOff x="1381910" y="1194219"/>
              <a:chExt cx="588341" cy="121177"/>
            </a:xfrm>
          </p:grpSpPr>
          <p:grpSp>
            <p:nvGrpSpPr>
              <p:cNvPr id="7020" name="Google Shape;7020;p57"/>
              <p:cNvGrpSpPr/>
              <p:nvPr/>
            </p:nvGrpSpPr>
            <p:grpSpPr>
              <a:xfrm rot="10800000">
                <a:off x="1381910" y="1194319"/>
                <a:ext cx="27175" cy="121077"/>
                <a:chOff x="2070100" y="2563700"/>
                <a:chExt cx="92400" cy="411825"/>
              </a:xfrm>
            </p:grpSpPr>
            <p:cxnSp>
              <p:nvCxnSpPr>
                <p:cNvPr id="7021" name="Google Shape;7021;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2" name="Google Shape;7022;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57"/>
            <p:cNvGrpSpPr/>
            <p:nvPr/>
          </p:nvGrpSpPr>
          <p:grpSpPr>
            <a:xfrm>
              <a:off x="2532079" y="1194219"/>
              <a:ext cx="704927" cy="121177"/>
              <a:chOff x="2532079" y="1194219"/>
              <a:chExt cx="704927" cy="121177"/>
            </a:xfrm>
          </p:grpSpPr>
          <p:grpSp>
            <p:nvGrpSpPr>
              <p:cNvPr id="7025" name="Google Shape;7025;p57"/>
              <p:cNvGrpSpPr/>
              <p:nvPr/>
            </p:nvGrpSpPr>
            <p:grpSpPr>
              <a:xfrm rot="10800000">
                <a:off x="2532079" y="1194319"/>
                <a:ext cx="27175" cy="121077"/>
                <a:chOff x="2070100" y="2563700"/>
                <a:chExt cx="92400" cy="411825"/>
              </a:xfrm>
            </p:grpSpPr>
            <p:cxnSp>
              <p:nvCxnSpPr>
                <p:cNvPr id="7026" name="Google Shape;7026;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7" name="Google Shape;7027;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8" name="Google Shape;7028;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9" name="Google Shape;7029;p57"/>
          <p:cNvGrpSpPr/>
          <p:nvPr/>
        </p:nvGrpSpPr>
        <p:grpSpPr>
          <a:xfrm>
            <a:off x="3499403" y="3665904"/>
            <a:ext cx="1567778" cy="491677"/>
            <a:chOff x="5194708" y="3484366"/>
            <a:chExt cx="3148148" cy="987304"/>
          </a:xfrm>
        </p:grpSpPr>
        <p:grpSp>
          <p:nvGrpSpPr>
            <p:cNvPr id="7030" name="Google Shape;7030;p57"/>
            <p:cNvGrpSpPr/>
            <p:nvPr/>
          </p:nvGrpSpPr>
          <p:grpSpPr>
            <a:xfrm>
              <a:off x="7531521" y="3484366"/>
              <a:ext cx="811335" cy="987304"/>
              <a:chOff x="3379425" y="1617275"/>
              <a:chExt cx="1090650" cy="1327200"/>
            </a:xfrm>
          </p:grpSpPr>
          <p:sp>
            <p:nvSpPr>
              <p:cNvPr id="7031" name="Google Shape;7031;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57"/>
            <p:cNvGrpSpPr/>
            <p:nvPr/>
          </p:nvGrpSpPr>
          <p:grpSpPr>
            <a:xfrm>
              <a:off x="6752546" y="3484366"/>
              <a:ext cx="811428" cy="987304"/>
              <a:chOff x="2332275" y="1617275"/>
              <a:chExt cx="1090775" cy="1327200"/>
            </a:xfrm>
          </p:grpSpPr>
          <p:sp>
            <p:nvSpPr>
              <p:cNvPr id="7035" name="Google Shape;7035;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7"/>
            <p:cNvGrpSpPr/>
            <p:nvPr/>
          </p:nvGrpSpPr>
          <p:grpSpPr>
            <a:xfrm>
              <a:off x="5973664" y="3484366"/>
              <a:ext cx="811335" cy="987304"/>
              <a:chOff x="1285250" y="1617275"/>
              <a:chExt cx="1090650" cy="1327200"/>
            </a:xfrm>
          </p:grpSpPr>
          <p:sp>
            <p:nvSpPr>
              <p:cNvPr id="7039" name="Google Shape;7039;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7"/>
            <p:cNvGrpSpPr/>
            <p:nvPr/>
          </p:nvGrpSpPr>
          <p:grpSpPr>
            <a:xfrm>
              <a:off x="5194708" y="3484366"/>
              <a:ext cx="811409" cy="987304"/>
              <a:chOff x="238125" y="1617275"/>
              <a:chExt cx="1090750" cy="1327200"/>
            </a:xfrm>
          </p:grpSpPr>
          <p:sp>
            <p:nvSpPr>
              <p:cNvPr id="7043" name="Google Shape;7043;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6" name="Google Shape;7046;p57"/>
          <p:cNvGrpSpPr/>
          <p:nvPr/>
        </p:nvGrpSpPr>
        <p:grpSpPr>
          <a:xfrm>
            <a:off x="3460012" y="3146315"/>
            <a:ext cx="1616964" cy="346256"/>
            <a:chOff x="1808063" y="4294338"/>
            <a:chExt cx="3370782" cy="721817"/>
          </a:xfrm>
        </p:grpSpPr>
        <p:sp>
          <p:nvSpPr>
            <p:cNvPr id="7047" name="Google Shape;7047;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57"/>
          <p:cNvGrpSpPr/>
          <p:nvPr/>
        </p:nvGrpSpPr>
        <p:grpSpPr>
          <a:xfrm>
            <a:off x="738224" y="3432344"/>
            <a:ext cx="1295882" cy="646587"/>
            <a:chOff x="834100" y="3642869"/>
            <a:chExt cx="1259483" cy="628426"/>
          </a:xfrm>
        </p:grpSpPr>
        <p:sp>
          <p:nvSpPr>
            <p:cNvPr id="7058" name="Google Shape;7058;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57"/>
            <p:cNvGrpSpPr/>
            <p:nvPr/>
          </p:nvGrpSpPr>
          <p:grpSpPr>
            <a:xfrm>
              <a:off x="1360364" y="3847835"/>
              <a:ext cx="208119" cy="224359"/>
              <a:chOff x="1360769" y="3847100"/>
              <a:chExt cx="208119" cy="224359"/>
            </a:xfrm>
          </p:grpSpPr>
          <p:sp>
            <p:nvSpPr>
              <p:cNvPr id="7084" name="Google Shape;7084;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4" name="Google Shape;7104;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7"/>
          <p:cNvGrpSpPr/>
          <p:nvPr/>
        </p:nvGrpSpPr>
        <p:grpSpPr>
          <a:xfrm rot="5400000">
            <a:off x="5951337" y="3228841"/>
            <a:ext cx="164064" cy="1414916"/>
            <a:chOff x="4428249" y="1369375"/>
            <a:chExt cx="36905" cy="429569"/>
          </a:xfrm>
        </p:grpSpPr>
        <p:sp>
          <p:nvSpPr>
            <p:cNvPr id="7119" name="Google Shape;7119;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57"/>
          <p:cNvGrpSpPr/>
          <p:nvPr/>
        </p:nvGrpSpPr>
        <p:grpSpPr>
          <a:xfrm rot="10800000" flipH="1">
            <a:off x="5323766" y="2817385"/>
            <a:ext cx="1419207" cy="24808"/>
            <a:chOff x="219558" y="4738465"/>
            <a:chExt cx="5852400" cy="102300"/>
          </a:xfrm>
        </p:grpSpPr>
        <p:cxnSp>
          <p:nvCxnSpPr>
            <p:cNvPr id="7152" name="Google Shape;7152;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53" name="Google Shape;7153;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57"/>
          <p:cNvGrpSpPr/>
          <p:nvPr/>
        </p:nvGrpSpPr>
        <p:grpSpPr>
          <a:xfrm>
            <a:off x="5335084" y="3190448"/>
            <a:ext cx="1396570" cy="385016"/>
            <a:chOff x="5286284" y="2966544"/>
            <a:chExt cx="1396570" cy="385016"/>
          </a:xfrm>
        </p:grpSpPr>
        <p:cxnSp>
          <p:nvCxnSpPr>
            <p:cNvPr id="7159" name="Google Shape;7159;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60" name="Google Shape;7160;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61" name="Google Shape;7161;p57"/>
            <p:cNvGrpSpPr/>
            <p:nvPr/>
          </p:nvGrpSpPr>
          <p:grpSpPr>
            <a:xfrm>
              <a:off x="5287688" y="3173364"/>
              <a:ext cx="1395166" cy="74100"/>
              <a:chOff x="5287688" y="3173364"/>
              <a:chExt cx="1395166" cy="74100"/>
            </a:xfrm>
          </p:grpSpPr>
          <p:cxnSp>
            <p:nvCxnSpPr>
              <p:cNvPr id="7162" name="Google Shape;7162;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63" name="Google Shape;7163;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64" name="Google Shape;7164;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5" name="Google Shape;7165;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6" name="Google Shape;7166;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7" name="Google Shape;7167;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8" name="Google Shape;7168;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9" name="Google Shape;7169;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170" name="Google Shape;7170;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171" name="Google Shape;7171;p57"/>
          <p:cNvGrpSpPr/>
          <p:nvPr/>
        </p:nvGrpSpPr>
        <p:grpSpPr>
          <a:xfrm>
            <a:off x="2021150" y="1609224"/>
            <a:ext cx="1182276" cy="662027"/>
            <a:chOff x="2029517" y="1732295"/>
            <a:chExt cx="1149068" cy="643432"/>
          </a:xfrm>
        </p:grpSpPr>
        <p:grpSp>
          <p:nvGrpSpPr>
            <p:cNvPr id="7172" name="Google Shape;7172;p57"/>
            <p:cNvGrpSpPr/>
            <p:nvPr/>
          </p:nvGrpSpPr>
          <p:grpSpPr>
            <a:xfrm>
              <a:off x="2708660" y="1746937"/>
              <a:ext cx="455427" cy="244429"/>
              <a:chOff x="2700693" y="1746937"/>
              <a:chExt cx="455427" cy="244429"/>
            </a:xfrm>
          </p:grpSpPr>
          <p:grpSp>
            <p:nvGrpSpPr>
              <p:cNvPr id="7173" name="Google Shape;7173;p57"/>
              <p:cNvGrpSpPr/>
              <p:nvPr/>
            </p:nvGrpSpPr>
            <p:grpSpPr>
              <a:xfrm>
                <a:off x="2905682" y="1782817"/>
                <a:ext cx="250438" cy="208549"/>
                <a:chOff x="2905682" y="1782817"/>
                <a:chExt cx="250438" cy="208549"/>
              </a:xfrm>
            </p:grpSpPr>
            <p:cxnSp>
              <p:nvCxnSpPr>
                <p:cNvPr id="7174" name="Google Shape;7174;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5" name="Google Shape;7175;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57"/>
              <p:cNvGrpSpPr/>
              <p:nvPr/>
            </p:nvGrpSpPr>
            <p:grpSpPr>
              <a:xfrm>
                <a:off x="2700693" y="1746937"/>
                <a:ext cx="449967" cy="72374"/>
                <a:chOff x="2700693" y="1746937"/>
                <a:chExt cx="449967" cy="72374"/>
              </a:xfrm>
            </p:grpSpPr>
            <p:cxnSp>
              <p:nvCxnSpPr>
                <p:cNvPr id="7177" name="Google Shape;7177;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8" name="Google Shape;7178;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9" name="Google Shape;7179;p57"/>
            <p:cNvGrpSpPr/>
            <p:nvPr/>
          </p:nvGrpSpPr>
          <p:grpSpPr>
            <a:xfrm>
              <a:off x="2029517" y="1732295"/>
              <a:ext cx="1149068" cy="643432"/>
              <a:chOff x="2029517" y="1732295"/>
              <a:chExt cx="1149068" cy="643432"/>
            </a:xfrm>
          </p:grpSpPr>
          <p:grpSp>
            <p:nvGrpSpPr>
              <p:cNvPr id="7180" name="Google Shape;7180;p57"/>
              <p:cNvGrpSpPr/>
              <p:nvPr/>
            </p:nvGrpSpPr>
            <p:grpSpPr>
              <a:xfrm>
                <a:off x="2703618" y="2103152"/>
                <a:ext cx="474966" cy="260017"/>
                <a:chOff x="2703618" y="2103152"/>
                <a:chExt cx="474966" cy="260017"/>
              </a:xfrm>
            </p:grpSpPr>
            <p:grpSp>
              <p:nvGrpSpPr>
                <p:cNvPr id="7181" name="Google Shape;7181;p57"/>
                <p:cNvGrpSpPr/>
                <p:nvPr/>
              </p:nvGrpSpPr>
              <p:grpSpPr>
                <a:xfrm>
                  <a:off x="2703618" y="2290640"/>
                  <a:ext cx="450291" cy="72529"/>
                  <a:chOff x="2703618" y="2290640"/>
                  <a:chExt cx="450291" cy="72529"/>
                </a:xfrm>
              </p:grpSpPr>
              <p:cxnSp>
                <p:nvCxnSpPr>
                  <p:cNvPr id="7182" name="Google Shape;7182;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3" name="Google Shape;7183;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57"/>
                <p:cNvGrpSpPr/>
                <p:nvPr/>
              </p:nvGrpSpPr>
              <p:grpSpPr>
                <a:xfrm>
                  <a:off x="2908607" y="2103152"/>
                  <a:ext cx="269977" cy="223538"/>
                  <a:chOff x="2908607" y="2103152"/>
                  <a:chExt cx="269977" cy="223538"/>
                </a:xfrm>
              </p:grpSpPr>
              <p:cxnSp>
                <p:nvCxnSpPr>
                  <p:cNvPr id="7185" name="Google Shape;7185;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6" name="Google Shape;7186;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7" name="Google Shape;7187;p57"/>
              <p:cNvGrpSpPr/>
              <p:nvPr/>
            </p:nvGrpSpPr>
            <p:grpSpPr>
              <a:xfrm>
                <a:off x="2029517" y="1732295"/>
                <a:ext cx="685827" cy="643432"/>
                <a:chOff x="2029517" y="1732295"/>
                <a:chExt cx="685827" cy="643432"/>
              </a:xfrm>
            </p:grpSpPr>
            <p:sp>
              <p:nvSpPr>
                <p:cNvPr id="7188" name="Google Shape;7188;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9" name="Google Shape;7189;p57"/>
                <p:cNvGrpSpPr/>
                <p:nvPr/>
              </p:nvGrpSpPr>
              <p:grpSpPr>
                <a:xfrm>
                  <a:off x="2158948" y="1732295"/>
                  <a:ext cx="556396" cy="333108"/>
                  <a:chOff x="2158948" y="1732295"/>
                  <a:chExt cx="556396" cy="333108"/>
                </a:xfrm>
              </p:grpSpPr>
              <p:cxnSp>
                <p:nvCxnSpPr>
                  <p:cNvPr id="7190" name="Google Shape;7190;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1" name="Google Shape;7191;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7"/>
                <p:cNvGrpSpPr/>
                <p:nvPr/>
              </p:nvGrpSpPr>
              <p:grpSpPr>
                <a:xfrm>
                  <a:off x="2159908" y="2065057"/>
                  <a:ext cx="550884" cy="310670"/>
                  <a:chOff x="2159908" y="2065057"/>
                  <a:chExt cx="550884" cy="310670"/>
                </a:xfrm>
              </p:grpSpPr>
              <p:cxnSp>
                <p:nvCxnSpPr>
                  <p:cNvPr id="7193" name="Google Shape;7193;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4" name="Google Shape;7194;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95" name="Google Shape;7195;p57"/>
          <p:cNvGrpSpPr/>
          <p:nvPr/>
        </p:nvGrpSpPr>
        <p:grpSpPr>
          <a:xfrm>
            <a:off x="706399" y="1556837"/>
            <a:ext cx="962651" cy="810058"/>
            <a:chOff x="732462" y="1766083"/>
            <a:chExt cx="962651" cy="810058"/>
          </a:xfrm>
        </p:grpSpPr>
        <p:grpSp>
          <p:nvGrpSpPr>
            <p:cNvPr id="7196" name="Google Shape;7196;p57"/>
            <p:cNvGrpSpPr/>
            <p:nvPr/>
          </p:nvGrpSpPr>
          <p:grpSpPr>
            <a:xfrm>
              <a:off x="732462" y="1908333"/>
              <a:ext cx="339369" cy="524756"/>
              <a:chOff x="844912" y="1819635"/>
              <a:chExt cx="329836" cy="510016"/>
            </a:xfrm>
          </p:grpSpPr>
          <p:sp>
            <p:nvSpPr>
              <p:cNvPr id="7197" name="Google Shape;7197;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1184858" y="2256650"/>
              <a:ext cx="510255" cy="319491"/>
              <a:chOff x="1284601" y="2158168"/>
              <a:chExt cx="495923" cy="310517"/>
            </a:xfrm>
          </p:grpSpPr>
          <p:sp>
            <p:nvSpPr>
              <p:cNvPr id="7204" name="Google Shape;7204;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57"/>
              <p:cNvGrpSpPr/>
              <p:nvPr/>
            </p:nvGrpSpPr>
            <p:grpSpPr>
              <a:xfrm>
                <a:off x="1507666" y="2158168"/>
                <a:ext cx="272858" cy="310517"/>
                <a:chOff x="1507666" y="2158168"/>
                <a:chExt cx="272858" cy="310517"/>
              </a:xfrm>
            </p:grpSpPr>
            <p:grpSp>
              <p:nvGrpSpPr>
                <p:cNvPr id="7206" name="Google Shape;7206;p57"/>
                <p:cNvGrpSpPr/>
                <p:nvPr/>
              </p:nvGrpSpPr>
              <p:grpSpPr>
                <a:xfrm>
                  <a:off x="1507666" y="2176104"/>
                  <a:ext cx="166395" cy="273149"/>
                  <a:chOff x="1507666" y="2176104"/>
                  <a:chExt cx="166395" cy="273149"/>
                </a:xfrm>
              </p:grpSpPr>
              <p:sp>
                <p:nvSpPr>
                  <p:cNvPr id="7207" name="Google Shape;7207;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6" name="Google Shape;7216;p57"/>
            <p:cNvGrpSpPr/>
            <p:nvPr/>
          </p:nvGrpSpPr>
          <p:grpSpPr>
            <a:xfrm>
              <a:off x="1184858" y="1766083"/>
              <a:ext cx="510255" cy="319491"/>
              <a:chOff x="1284601" y="1681380"/>
              <a:chExt cx="495923" cy="310517"/>
            </a:xfrm>
          </p:grpSpPr>
          <p:sp>
            <p:nvSpPr>
              <p:cNvPr id="7217" name="Google Shape;7217;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57"/>
              <p:cNvGrpSpPr/>
              <p:nvPr/>
            </p:nvGrpSpPr>
            <p:grpSpPr>
              <a:xfrm>
                <a:off x="1507666" y="1681380"/>
                <a:ext cx="272858" cy="310517"/>
                <a:chOff x="1507666" y="1681380"/>
                <a:chExt cx="272858" cy="310517"/>
              </a:xfrm>
            </p:grpSpPr>
            <p:grpSp>
              <p:nvGrpSpPr>
                <p:cNvPr id="7219" name="Google Shape;7219;p57"/>
                <p:cNvGrpSpPr/>
                <p:nvPr/>
              </p:nvGrpSpPr>
              <p:grpSpPr>
                <a:xfrm>
                  <a:off x="1507666" y="1700120"/>
                  <a:ext cx="166395" cy="272984"/>
                  <a:chOff x="1507666" y="1700120"/>
                  <a:chExt cx="166395" cy="272984"/>
                </a:xfrm>
              </p:grpSpPr>
              <p:sp>
                <p:nvSpPr>
                  <p:cNvPr id="7220" name="Google Shape;7220;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29" name="Google Shape;7229;p57"/>
          <p:cNvGrpSpPr/>
          <p:nvPr/>
        </p:nvGrpSpPr>
        <p:grpSpPr>
          <a:xfrm>
            <a:off x="6815339" y="2324267"/>
            <a:ext cx="1622269" cy="552443"/>
            <a:chOff x="6894650" y="2574740"/>
            <a:chExt cx="1445100" cy="492111"/>
          </a:xfrm>
        </p:grpSpPr>
        <p:sp>
          <p:nvSpPr>
            <p:cNvPr id="7230" name="Google Shape;7230;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5" name="Google Shape;7235;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36" name="Google Shape;7236;p57"/>
          <p:cNvGrpSpPr/>
          <p:nvPr/>
        </p:nvGrpSpPr>
        <p:grpSpPr>
          <a:xfrm>
            <a:off x="6834882" y="3698522"/>
            <a:ext cx="1583206" cy="475705"/>
            <a:chOff x="6953919" y="3907920"/>
            <a:chExt cx="1377300" cy="475705"/>
          </a:xfrm>
        </p:grpSpPr>
        <p:cxnSp>
          <p:nvCxnSpPr>
            <p:cNvPr id="7237" name="Google Shape;7237;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38" name="Google Shape;7238;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39" name="Google Shape;7239;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40" name="Google Shape;7240;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41" name="Google Shape;7241;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42" name="Google Shape;7242;p57"/>
          <p:cNvGrpSpPr/>
          <p:nvPr/>
        </p:nvGrpSpPr>
        <p:grpSpPr>
          <a:xfrm>
            <a:off x="2338470" y="2459668"/>
            <a:ext cx="836286" cy="824529"/>
            <a:chOff x="2389399" y="2595741"/>
            <a:chExt cx="812796" cy="801369"/>
          </a:xfrm>
        </p:grpSpPr>
        <p:grpSp>
          <p:nvGrpSpPr>
            <p:cNvPr id="7243" name="Google Shape;7243;p57"/>
            <p:cNvGrpSpPr/>
            <p:nvPr/>
          </p:nvGrpSpPr>
          <p:grpSpPr>
            <a:xfrm>
              <a:off x="2492145" y="2881565"/>
              <a:ext cx="607300" cy="229751"/>
              <a:chOff x="2492145" y="2881565"/>
              <a:chExt cx="607300" cy="229751"/>
            </a:xfrm>
          </p:grpSpPr>
          <p:sp>
            <p:nvSpPr>
              <p:cNvPr id="7244" name="Google Shape;7244;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7"/>
            <p:cNvGrpSpPr/>
            <p:nvPr/>
          </p:nvGrpSpPr>
          <p:grpSpPr>
            <a:xfrm>
              <a:off x="2389399" y="2595741"/>
              <a:ext cx="812796" cy="296825"/>
              <a:chOff x="2389399" y="2595741"/>
              <a:chExt cx="812796" cy="296825"/>
            </a:xfrm>
          </p:grpSpPr>
          <p:grpSp>
            <p:nvGrpSpPr>
              <p:cNvPr id="7248" name="Google Shape;7248;p57"/>
              <p:cNvGrpSpPr/>
              <p:nvPr/>
            </p:nvGrpSpPr>
            <p:grpSpPr>
              <a:xfrm>
                <a:off x="2389399" y="2595741"/>
                <a:ext cx="363638" cy="296825"/>
                <a:chOff x="2389399" y="2595741"/>
                <a:chExt cx="363638" cy="296825"/>
              </a:xfrm>
            </p:grpSpPr>
            <p:grpSp>
              <p:nvGrpSpPr>
                <p:cNvPr id="7249" name="Google Shape;7249;p57"/>
                <p:cNvGrpSpPr/>
                <p:nvPr/>
              </p:nvGrpSpPr>
              <p:grpSpPr>
                <a:xfrm>
                  <a:off x="2493852" y="2794333"/>
                  <a:ext cx="259185" cy="98232"/>
                  <a:chOff x="2493852" y="2794333"/>
                  <a:chExt cx="259185" cy="98232"/>
                </a:xfrm>
              </p:grpSpPr>
              <p:sp>
                <p:nvSpPr>
                  <p:cNvPr id="7250" name="Google Shape;7250;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7"/>
                <p:cNvGrpSpPr/>
                <p:nvPr/>
              </p:nvGrpSpPr>
              <p:grpSpPr>
                <a:xfrm>
                  <a:off x="2389399" y="2595741"/>
                  <a:ext cx="224343" cy="182054"/>
                  <a:chOff x="2389399" y="2595741"/>
                  <a:chExt cx="224343" cy="182054"/>
                </a:xfrm>
              </p:grpSpPr>
              <p:sp>
                <p:nvSpPr>
                  <p:cNvPr id="7254" name="Google Shape;7254;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6" name="Google Shape;7256;p57"/>
              <p:cNvGrpSpPr/>
              <p:nvPr/>
            </p:nvGrpSpPr>
            <p:grpSpPr>
              <a:xfrm>
                <a:off x="2683630" y="2595741"/>
                <a:ext cx="224334" cy="296825"/>
                <a:chOff x="2683630" y="2595741"/>
                <a:chExt cx="224334" cy="296825"/>
              </a:xfrm>
            </p:grpSpPr>
            <p:grpSp>
              <p:nvGrpSpPr>
                <p:cNvPr id="7257" name="Google Shape;7257;p57"/>
                <p:cNvGrpSpPr/>
                <p:nvPr/>
              </p:nvGrpSpPr>
              <p:grpSpPr>
                <a:xfrm>
                  <a:off x="2788083" y="2794333"/>
                  <a:ext cx="15356" cy="98232"/>
                  <a:chOff x="2788083" y="2794333"/>
                  <a:chExt cx="15356" cy="98232"/>
                </a:xfrm>
              </p:grpSpPr>
              <p:sp>
                <p:nvSpPr>
                  <p:cNvPr id="7258" name="Google Shape;7258;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7"/>
                <p:cNvGrpSpPr/>
                <p:nvPr/>
              </p:nvGrpSpPr>
              <p:grpSpPr>
                <a:xfrm>
                  <a:off x="2683630" y="2595741"/>
                  <a:ext cx="224334" cy="182054"/>
                  <a:chOff x="2683630" y="2595741"/>
                  <a:chExt cx="224334" cy="182054"/>
                </a:xfrm>
              </p:grpSpPr>
              <p:sp>
                <p:nvSpPr>
                  <p:cNvPr id="7262" name="Google Shape;7262;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4" name="Google Shape;7264;p57"/>
              <p:cNvGrpSpPr/>
              <p:nvPr/>
            </p:nvGrpSpPr>
            <p:grpSpPr>
              <a:xfrm>
                <a:off x="2838475" y="2595741"/>
                <a:ext cx="363719" cy="296825"/>
                <a:chOff x="2838475" y="2595741"/>
                <a:chExt cx="363719" cy="296825"/>
              </a:xfrm>
            </p:grpSpPr>
            <p:grpSp>
              <p:nvGrpSpPr>
                <p:cNvPr id="7265" name="Google Shape;7265;p57"/>
                <p:cNvGrpSpPr/>
                <p:nvPr/>
              </p:nvGrpSpPr>
              <p:grpSpPr>
                <a:xfrm>
                  <a:off x="2838475" y="2794333"/>
                  <a:ext cx="259185" cy="98232"/>
                  <a:chOff x="2838475" y="2794333"/>
                  <a:chExt cx="259185" cy="98232"/>
                </a:xfrm>
              </p:grpSpPr>
              <p:sp>
                <p:nvSpPr>
                  <p:cNvPr id="7266" name="Google Shape;7266;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57"/>
                <p:cNvGrpSpPr/>
                <p:nvPr/>
              </p:nvGrpSpPr>
              <p:grpSpPr>
                <a:xfrm>
                  <a:off x="2977852" y="2595741"/>
                  <a:ext cx="224343" cy="182054"/>
                  <a:chOff x="2977852" y="2595741"/>
                  <a:chExt cx="224343" cy="182054"/>
                </a:xfrm>
              </p:grpSpPr>
              <p:sp>
                <p:nvSpPr>
                  <p:cNvPr id="7270" name="Google Shape;7270;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72" name="Google Shape;7272;p57"/>
            <p:cNvGrpSpPr/>
            <p:nvPr/>
          </p:nvGrpSpPr>
          <p:grpSpPr>
            <a:xfrm>
              <a:off x="2389399" y="3100241"/>
              <a:ext cx="812796" cy="296869"/>
              <a:chOff x="2389399" y="3100241"/>
              <a:chExt cx="812796" cy="296869"/>
            </a:xfrm>
          </p:grpSpPr>
          <p:grpSp>
            <p:nvGrpSpPr>
              <p:cNvPr id="7273" name="Google Shape;7273;p57"/>
              <p:cNvGrpSpPr/>
              <p:nvPr/>
            </p:nvGrpSpPr>
            <p:grpSpPr>
              <a:xfrm>
                <a:off x="2683630" y="3100241"/>
                <a:ext cx="224334" cy="296869"/>
                <a:chOff x="2683630" y="3100241"/>
                <a:chExt cx="224334" cy="296869"/>
              </a:xfrm>
            </p:grpSpPr>
            <p:grpSp>
              <p:nvGrpSpPr>
                <p:cNvPr id="7274" name="Google Shape;7274;p57"/>
                <p:cNvGrpSpPr/>
                <p:nvPr/>
              </p:nvGrpSpPr>
              <p:grpSpPr>
                <a:xfrm>
                  <a:off x="2788083" y="3100241"/>
                  <a:ext cx="15356" cy="98237"/>
                  <a:chOff x="2788083" y="3100241"/>
                  <a:chExt cx="15356" cy="98237"/>
                </a:xfrm>
              </p:grpSpPr>
              <p:sp>
                <p:nvSpPr>
                  <p:cNvPr id="7275" name="Google Shape;7275;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57"/>
                <p:cNvGrpSpPr/>
                <p:nvPr/>
              </p:nvGrpSpPr>
              <p:grpSpPr>
                <a:xfrm>
                  <a:off x="2683630" y="3215065"/>
                  <a:ext cx="224334" cy="182045"/>
                  <a:chOff x="2683630" y="3215065"/>
                  <a:chExt cx="224334" cy="182045"/>
                </a:xfrm>
              </p:grpSpPr>
              <p:sp>
                <p:nvSpPr>
                  <p:cNvPr id="7279" name="Google Shape;7279;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1" name="Google Shape;7281;p57"/>
              <p:cNvGrpSpPr/>
              <p:nvPr/>
            </p:nvGrpSpPr>
            <p:grpSpPr>
              <a:xfrm>
                <a:off x="2389399" y="3100241"/>
                <a:ext cx="363638" cy="296869"/>
                <a:chOff x="2389399" y="3100241"/>
                <a:chExt cx="363638" cy="296869"/>
              </a:xfrm>
            </p:grpSpPr>
            <p:grpSp>
              <p:nvGrpSpPr>
                <p:cNvPr id="7282" name="Google Shape;7282;p57"/>
                <p:cNvGrpSpPr/>
                <p:nvPr/>
              </p:nvGrpSpPr>
              <p:grpSpPr>
                <a:xfrm>
                  <a:off x="2493852" y="3100241"/>
                  <a:ext cx="259185" cy="98237"/>
                  <a:chOff x="2493852" y="3100241"/>
                  <a:chExt cx="259185" cy="98237"/>
                </a:xfrm>
              </p:grpSpPr>
              <p:sp>
                <p:nvSpPr>
                  <p:cNvPr id="7283" name="Google Shape;7283;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7"/>
                <p:cNvGrpSpPr/>
                <p:nvPr/>
              </p:nvGrpSpPr>
              <p:grpSpPr>
                <a:xfrm>
                  <a:off x="2389399" y="3215065"/>
                  <a:ext cx="224343" cy="182045"/>
                  <a:chOff x="2389399" y="3215065"/>
                  <a:chExt cx="224343" cy="182045"/>
                </a:xfrm>
              </p:grpSpPr>
              <p:sp>
                <p:nvSpPr>
                  <p:cNvPr id="7287" name="Google Shape;7287;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9" name="Google Shape;7289;p57"/>
              <p:cNvGrpSpPr/>
              <p:nvPr/>
            </p:nvGrpSpPr>
            <p:grpSpPr>
              <a:xfrm>
                <a:off x="2838475" y="3100241"/>
                <a:ext cx="363719" cy="296869"/>
                <a:chOff x="2838475" y="3100241"/>
                <a:chExt cx="363719" cy="296869"/>
              </a:xfrm>
            </p:grpSpPr>
            <p:grpSp>
              <p:nvGrpSpPr>
                <p:cNvPr id="7290" name="Google Shape;7290;p57"/>
                <p:cNvGrpSpPr/>
                <p:nvPr/>
              </p:nvGrpSpPr>
              <p:grpSpPr>
                <a:xfrm>
                  <a:off x="2838475" y="3100241"/>
                  <a:ext cx="259185" cy="98237"/>
                  <a:chOff x="2838475" y="3100241"/>
                  <a:chExt cx="259185" cy="98237"/>
                </a:xfrm>
              </p:grpSpPr>
              <p:sp>
                <p:nvSpPr>
                  <p:cNvPr id="7291" name="Google Shape;7291;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7"/>
                <p:cNvGrpSpPr/>
                <p:nvPr/>
              </p:nvGrpSpPr>
              <p:grpSpPr>
                <a:xfrm>
                  <a:off x="2977852" y="3215065"/>
                  <a:ext cx="224343" cy="182045"/>
                  <a:chOff x="2977852" y="3215065"/>
                  <a:chExt cx="224343" cy="182045"/>
                </a:xfrm>
              </p:grpSpPr>
              <p:sp>
                <p:nvSpPr>
                  <p:cNvPr id="7295" name="Google Shape;7295;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Q1: Data processing</a:t>
            </a:r>
            <a:endParaRPr lang="en-US" b="1" dirty="0"/>
          </a:p>
        </p:txBody>
      </p:sp>
      <p:sp>
        <p:nvSpPr>
          <p:cNvPr id="316" name="Google Shape;316;p35"/>
          <p:cNvSpPr txBox="1">
            <a:spLocks noGrp="1"/>
          </p:cNvSpPr>
          <p:nvPr>
            <p:ph type="subTitle" idx="4"/>
          </p:nvPr>
        </p:nvSpPr>
        <p:spPr>
          <a:xfrm>
            <a:off x="749221" y="851382"/>
            <a:ext cx="5776536"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Tokenizer</a:t>
            </a:r>
          </a:p>
        </p:txBody>
      </p:sp>
      <p:sp>
        <p:nvSpPr>
          <p:cNvPr id="318" name="Google Shape;318;p35"/>
          <p:cNvSpPr txBox="1">
            <a:spLocks noGrp="1"/>
          </p:cNvSpPr>
          <p:nvPr>
            <p:ph type="subTitle" idx="1"/>
          </p:nvPr>
        </p:nvSpPr>
        <p:spPr>
          <a:xfrm>
            <a:off x="1078349" y="1183928"/>
            <a:ext cx="7768471"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Describe in detail about the tokenization algorithm you use. You need to explain what it does in your own ways.</a:t>
            </a:r>
            <a:endParaRPr dirty="0">
              <a:solidFill>
                <a:srgbClr val="FF0000"/>
              </a:solidFill>
            </a:endParaRPr>
          </a:p>
        </p:txBody>
      </p:sp>
      <p:pic>
        <p:nvPicPr>
          <p:cNvPr id="7" name="圖片 6">
            <a:extLst>
              <a:ext uri="{FF2B5EF4-FFF2-40B4-BE49-F238E27FC236}">
                <a16:creationId xmlns:a16="http://schemas.microsoft.com/office/drawing/2014/main" id="{E32B82BE-2A2F-40E4-9480-81D952D95168}"/>
              </a:ext>
            </a:extLst>
          </p:cNvPr>
          <p:cNvPicPr>
            <a:picLocks noChangeAspect="1"/>
          </p:cNvPicPr>
          <p:nvPr/>
        </p:nvPicPr>
        <p:blipFill>
          <a:blip r:embed="rId3"/>
          <a:stretch>
            <a:fillRect/>
          </a:stretch>
        </p:blipFill>
        <p:spPr>
          <a:xfrm>
            <a:off x="9317619" y="293216"/>
            <a:ext cx="3867690" cy="1781424"/>
          </a:xfrm>
          <a:prstGeom prst="rect">
            <a:avLst/>
          </a:prstGeom>
        </p:spPr>
      </p:pic>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516473"/>
            <a:ext cx="7768471" cy="4631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altLang="zh-TW" dirty="0">
                <a:solidFill>
                  <a:srgbClr val="00B050"/>
                </a:solidFill>
              </a:rPr>
              <a:t>The tokenizer I am using here is “</a:t>
            </a:r>
            <a:r>
              <a:rPr lang="en-US" altLang="zh-TW" b="1" dirty="0" err="1">
                <a:solidFill>
                  <a:srgbClr val="00B050"/>
                </a:solidFill>
              </a:rPr>
              <a:t>bert</a:t>
            </a:r>
            <a:r>
              <a:rPr lang="en-US" altLang="zh-TW" b="1" dirty="0">
                <a:solidFill>
                  <a:srgbClr val="00B050"/>
                </a:solidFill>
              </a:rPr>
              <a:t>-base-Chinese</a:t>
            </a:r>
            <a:r>
              <a:rPr lang="en-US" altLang="zh-TW" dirty="0">
                <a:solidFill>
                  <a:srgbClr val="00B050"/>
                </a:solidFill>
              </a:rPr>
              <a:t>”. Its algorithm is based on character-based tokenization, where each character in Chinese is treated as an individual token.</a:t>
            </a:r>
            <a:endParaRPr lang="en-US" dirty="0">
              <a:solidFill>
                <a:srgbClr val="00B050"/>
              </a:solidFill>
            </a:endParaRPr>
          </a:p>
        </p:txBody>
      </p:sp>
      <p:pic>
        <p:nvPicPr>
          <p:cNvPr id="12" name="圖片 11">
            <a:extLst>
              <a:ext uri="{FF2B5EF4-FFF2-40B4-BE49-F238E27FC236}">
                <a16:creationId xmlns:a16="http://schemas.microsoft.com/office/drawing/2014/main" id="{6555F66F-0295-417F-951C-6E4D7EFD9B2B}"/>
              </a:ext>
            </a:extLst>
          </p:cNvPr>
          <p:cNvPicPr>
            <a:picLocks noChangeAspect="1"/>
          </p:cNvPicPr>
          <p:nvPr/>
        </p:nvPicPr>
        <p:blipFill>
          <a:blip r:embed="rId4"/>
          <a:stretch>
            <a:fillRect/>
          </a:stretch>
        </p:blipFill>
        <p:spPr>
          <a:xfrm>
            <a:off x="9317619" y="2122206"/>
            <a:ext cx="1648055" cy="190527"/>
          </a:xfrm>
          <a:prstGeom prst="rect">
            <a:avLst/>
          </a:prstGeom>
        </p:spPr>
      </p:pic>
      <p:pic>
        <p:nvPicPr>
          <p:cNvPr id="14" name="圖片 13">
            <a:extLst>
              <a:ext uri="{FF2B5EF4-FFF2-40B4-BE49-F238E27FC236}">
                <a16:creationId xmlns:a16="http://schemas.microsoft.com/office/drawing/2014/main" id="{4540E412-F007-4C84-99F8-C92D4BB5896D}"/>
              </a:ext>
            </a:extLst>
          </p:cNvPr>
          <p:cNvPicPr>
            <a:picLocks noChangeAspect="1"/>
          </p:cNvPicPr>
          <p:nvPr/>
        </p:nvPicPr>
        <p:blipFill>
          <a:blip r:embed="rId5"/>
          <a:stretch>
            <a:fillRect/>
          </a:stretch>
        </p:blipFill>
        <p:spPr>
          <a:xfrm>
            <a:off x="9317619" y="2411808"/>
            <a:ext cx="4282681" cy="1490851"/>
          </a:xfrm>
          <a:prstGeom prst="rect">
            <a:avLst/>
          </a:prstGeom>
        </p:spPr>
      </p:pic>
      <p:sp>
        <p:nvSpPr>
          <p:cNvPr id="15" name="文字方塊 14">
            <a:extLst>
              <a:ext uri="{FF2B5EF4-FFF2-40B4-BE49-F238E27FC236}">
                <a16:creationId xmlns:a16="http://schemas.microsoft.com/office/drawing/2014/main" id="{225C14C6-6F20-4657-85B1-FAFA1FCAA7AF}"/>
              </a:ext>
            </a:extLst>
          </p:cNvPr>
          <p:cNvSpPr txBox="1"/>
          <p:nvPr/>
        </p:nvSpPr>
        <p:spPr>
          <a:xfrm>
            <a:off x="1343572" y="2649961"/>
            <a:ext cx="1822980" cy="307777"/>
          </a:xfrm>
          <a:prstGeom prst="rect">
            <a:avLst/>
          </a:prstGeom>
          <a:noFill/>
        </p:spPr>
        <p:txBody>
          <a:bodyPr wrap="square" rtlCol="0">
            <a:spAutoFit/>
          </a:bodyPr>
          <a:lstStyle/>
          <a:p>
            <a:pPr algn="ctr"/>
            <a:r>
              <a:rPr lang="zh-TW" altLang="en-US" dirty="0">
                <a:solidFill>
                  <a:schemeClr val="tx1"/>
                </a:solidFill>
                <a:latin typeface="微軟正黑體" panose="020B0604030504040204" pitchFamily="34" charset="-120"/>
                <a:ea typeface="微軟正黑體" panose="020B0604030504040204" pitchFamily="34" charset="-120"/>
              </a:rPr>
              <a:t>機器學習，深度應用。</a:t>
            </a:r>
          </a:p>
        </p:txBody>
      </p:sp>
      <p:sp>
        <p:nvSpPr>
          <p:cNvPr id="16" name="矩形: 圓角 15">
            <a:extLst>
              <a:ext uri="{FF2B5EF4-FFF2-40B4-BE49-F238E27FC236}">
                <a16:creationId xmlns:a16="http://schemas.microsoft.com/office/drawing/2014/main" id="{94DCC2C5-7F90-4426-9F11-B1B4773F52AE}"/>
              </a:ext>
            </a:extLst>
          </p:cNvPr>
          <p:cNvSpPr/>
          <p:nvPr/>
        </p:nvSpPr>
        <p:spPr>
          <a:xfrm>
            <a:off x="3637351" y="2501974"/>
            <a:ext cx="1072529" cy="60375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TW" b="1" dirty="0"/>
              <a:t>tokenizer</a:t>
            </a:r>
            <a:endParaRPr lang="zh-TW" altLang="en-US" b="1" dirty="0"/>
          </a:p>
        </p:txBody>
      </p:sp>
      <p:sp>
        <p:nvSpPr>
          <p:cNvPr id="182" name="Google Shape;318;p35">
            <a:extLst>
              <a:ext uri="{FF2B5EF4-FFF2-40B4-BE49-F238E27FC236}">
                <a16:creationId xmlns:a16="http://schemas.microsoft.com/office/drawing/2014/main" id="{57BEEBAA-91C8-4676-8339-5EAE37FC97BF}"/>
              </a:ext>
            </a:extLst>
          </p:cNvPr>
          <p:cNvSpPr txBox="1">
            <a:spLocks/>
          </p:cNvSpPr>
          <p:nvPr/>
        </p:nvSpPr>
        <p:spPr>
          <a:xfrm>
            <a:off x="1078349" y="2108576"/>
            <a:ext cx="1176713" cy="3077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buFont typeface="Wingdings" panose="05000000000000000000" pitchFamily="2" charset="2"/>
              <a:buChar char="Ø"/>
            </a:pPr>
            <a:r>
              <a:rPr lang="en-US" sz="1400" dirty="0">
                <a:solidFill>
                  <a:schemeClr val="tx1"/>
                </a:solidFill>
              </a:rPr>
              <a:t>Workflow</a:t>
            </a:r>
          </a:p>
        </p:txBody>
      </p:sp>
      <p:cxnSp>
        <p:nvCxnSpPr>
          <p:cNvPr id="18" name="直線單箭頭接點 17">
            <a:extLst>
              <a:ext uri="{FF2B5EF4-FFF2-40B4-BE49-F238E27FC236}">
                <a16:creationId xmlns:a16="http://schemas.microsoft.com/office/drawing/2014/main" id="{A0FD1829-7C52-4BA2-98A4-4ADC20F0C988}"/>
              </a:ext>
            </a:extLst>
          </p:cNvPr>
          <p:cNvCxnSpPr>
            <a:cxnSpLocks/>
            <a:stCxn id="15" idx="3"/>
            <a:endCxn id="16" idx="1"/>
          </p:cNvCxnSpPr>
          <p:nvPr/>
        </p:nvCxnSpPr>
        <p:spPr>
          <a:xfrm flipV="1">
            <a:off x="3166552" y="2803849"/>
            <a:ext cx="470799" cy="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4" name="文字方塊 183">
            <a:extLst>
              <a:ext uri="{FF2B5EF4-FFF2-40B4-BE49-F238E27FC236}">
                <a16:creationId xmlns:a16="http://schemas.microsoft.com/office/drawing/2014/main" id="{13D55296-B29D-49EB-AA8D-EE35E5174E1D}"/>
              </a:ext>
            </a:extLst>
          </p:cNvPr>
          <p:cNvSpPr txBox="1"/>
          <p:nvPr/>
        </p:nvSpPr>
        <p:spPr>
          <a:xfrm>
            <a:off x="5138297" y="2649960"/>
            <a:ext cx="3708523" cy="307777"/>
          </a:xfrm>
          <a:prstGeom prst="rect">
            <a:avLst/>
          </a:prstGeom>
          <a:noFill/>
        </p:spPr>
        <p:txBody>
          <a:bodyPr wrap="square" rtlCol="0">
            <a:spAutoFit/>
          </a:bodyPr>
          <a:lstStyle/>
          <a:p>
            <a:r>
              <a:rPr lang="zh-TW" altLang="en-US" dirty="0">
                <a:solidFill>
                  <a:schemeClr val="tx1"/>
                </a:solidFill>
                <a:latin typeface="微軟正黑體" panose="020B0604030504040204" pitchFamily="34" charset="-120"/>
                <a:ea typeface="微軟正黑體" panose="020B0604030504040204" pitchFamily="34" charset="-120"/>
              </a:rPr>
              <a:t>['機', '器', '學', '習', '，', '深', '度', '應', '用', '。']</a:t>
            </a:r>
          </a:p>
        </p:txBody>
      </p:sp>
      <p:cxnSp>
        <p:nvCxnSpPr>
          <p:cNvPr id="185" name="直線單箭頭接點 184">
            <a:extLst>
              <a:ext uri="{FF2B5EF4-FFF2-40B4-BE49-F238E27FC236}">
                <a16:creationId xmlns:a16="http://schemas.microsoft.com/office/drawing/2014/main" id="{9B857B8F-B280-4DC6-8434-63D20D8EE8B6}"/>
              </a:ext>
            </a:extLst>
          </p:cNvPr>
          <p:cNvCxnSpPr>
            <a:cxnSpLocks/>
            <a:stCxn id="16" idx="3"/>
            <a:endCxn id="184" idx="1"/>
          </p:cNvCxnSpPr>
          <p:nvPr/>
        </p:nvCxnSpPr>
        <p:spPr>
          <a:xfrm>
            <a:off x="4709880" y="2803849"/>
            <a:ext cx="42841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6" name="Google Shape;318;p35">
            <a:extLst>
              <a:ext uri="{FF2B5EF4-FFF2-40B4-BE49-F238E27FC236}">
                <a16:creationId xmlns:a16="http://schemas.microsoft.com/office/drawing/2014/main" id="{8968D40A-7A51-44C7-AF12-F34DB548207B}"/>
              </a:ext>
            </a:extLst>
          </p:cNvPr>
          <p:cNvSpPr txBox="1">
            <a:spLocks/>
          </p:cNvSpPr>
          <p:nvPr/>
        </p:nvSpPr>
        <p:spPr>
          <a:xfrm>
            <a:off x="1078349" y="3157234"/>
            <a:ext cx="7768471" cy="18765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lnSpc>
                <a:spcPct val="150000"/>
              </a:lnSpc>
              <a:buFont typeface="Wingdings" panose="05000000000000000000" pitchFamily="2" charset="2"/>
              <a:buChar char="Ø"/>
            </a:pPr>
            <a:r>
              <a:rPr lang="en-US" sz="1400" dirty="0">
                <a:solidFill>
                  <a:schemeClr val="tx1"/>
                </a:solidFill>
              </a:rPr>
              <a:t>Details:</a:t>
            </a:r>
          </a:p>
          <a:p>
            <a:pPr marL="228600" indent="-228600">
              <a:lnSpc>
                <a:spcPct val="150000"/>
              </a:lnSpc>
              <a:buAutoNum type="arabicPeriod"/>
            </a:pPr>
            <a:r>
              <a:rPr lang="en-US" dirty="0">
                <a:solidFill>
                  <a:schemeClr val="tx1"/>
                </a:solidFill>
              </a:rPr>
              <a:t>[CLS]: This token represents the starting point of the entire text.</a:t>
            </a:r>
          </a:p>
          <a:p>
            <a:pPr marL="228600" indent="-228600">
              <a:lnSpc>
                <a:spcPct val="150000"/>
              </a:lnSpc>
              <a:buAutoNum type="arabicPeriod"/>
            </a:pPr>
            <a:r>
              <a:rPr lang="en-US" dirty="0">
                <a:solidFill>
                  <a:schemeClr val="tx1"/>
                </a:solidFill>
              </a:rPr>
              <a:t>[SEP]: Inserting this token in the middle of two sentences.</a:t>
            </a:r>
          </a:p>
          <a:p>
            <a:pPr marL="228600" indent="-228600">
              <a:lnSpc>
                <a:spcPct val="150000"/>
              </a:lnSpc>
              <a:buAutoNum type="arabicPeriod"/>
            </a:pPr>
            <a:r>
              <a:rPr lang="en-US" dirty="0">
                <a:solidFill>
                  <a:schemeClr val="tx1"/>
                </a:solidFill>
              </a:rPr>
              <a:t>[UNK]: Words that do not appear in the </a:t>
            </a:r>
            <a:r>
              <a:rPr lang="en-US" dirty="0" err="1">
                <a:solidFill>
                  <a:schemeClr val="tx1"/>
                </a:solidFill>
              </a:rPr>
              <a:t>bert</a:t>
            </a:r>
            <a:r>
              <a:rPr lang="en-US" dirty="0">
                <a:solidFill>
                  <a:schemeClr val="tx1"/>
                </a:solidFill>
              </a:rPr>
              <a:t>-base-Chinese dictionary will be replaced by this token.</a:t>
            </a:r>
          </a:p>
          <a:p>
            <a:pPr marL="228600" indent="-228600">
              <a:lnSpc>
                <a:spcPct val="150000"/>
              </a:lnSpc>
              <a:buAutoNum type="arabicPeriod"/>
            </a:pPr>
            <a:r>
              <a:rPr lang="en-US" dirty="0">
                <a:solidFill>
                  <a:schemeClr val="tx1"/>
                </a:solidFill>
              </a:rPr>
              <a:t>[PAD]: If the sentences in the same batch have different lengths, this token will be used to fill the shorter ones.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300"/>
        <p:cNvGrpSpPr/>
        <p:nvPr/>
      </p:nvGrpSpPr>
      <p:grpSpPr>
        <a:xfrm>
          <a:off x="0" y="0"/>
          <a:ext cx="0" cy="0"/>
          <a:chOff x="0" y="0"/>
          <a:chExt cx="0" cy="0"/>
        </a:xfrm>
      </p:grpSpPr>
      <p:grpSp>
        <p:nvGrpSpPr>
          <p:cNvPr id="7301" name="Google Shape;7301;p58"/>
          <p:cNvGrpSpPr/>
          <p:nvPr/>
        </p:nvGrpSpPr>
        <p:grpSpPr>
          <a:xfrm>
            <a:off x="702088" y="3155922"/>
            <a:ext cx="2390414" cy="1024800"/>
            <a:chOff x="728925" y="3296613"/>
            <a:chExt cx="2390414" cy="1024800"/>
          </a:xfrm>
        </p:grpSpPr>
        <p:grpSp>
          <p:nvGrpSpPr>
            <p:cNvPr id="7302" name="Google Shape;7302;p58"/>
            <p:cNvGrpSpPr/>
            <p:nvPr/>
          </p:nvGrpSpPr>
          <p:grpSpPr>
            <a:xfrm>
              <a:off x="728925" y="3619800"/>
              <a:ext cx="2390414" cy="500893"/>
              <a:chOff x="728925" y="3619800"/>
              <a:chExt cx="2390414" cy="500893"/>
            </a:xfrm>
          </p:grpSpPr>
          <p:sp>
            <p:nvSpPr>
              <p:cNvPr id="7303" name="Google Shape;7303;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4" name="Google Shape;7304;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05" name="Google Shape;7305;p58"/>
            <p:cNvGrpSpPr/>
            <p:nvPr/>
          </p:nvGrpSpPr>
          <p:grpSpPr>
            <a:xfrm>
              <a:off x="1348050" y="3296613"/>
              <a:ext cx="1706152" cy="1024800"/>
              <a:chOff x="1348050" y="3296613"/>
              <a:chExt cx="1706152" cy="1024800"/>
            </a:xfrm>
          </p:grpSpPr>
          <p:sp>
            <p:nvSpPr>
              <p:cNvPr id="7306" name="Google Shape;7306;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7" name="Google Shape;7307;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8" name="Google Shape;7308;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9" name="Google Shape;7309;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0" name="Google Shape;7310;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1" name="Google Shape;7311;p58"/>
            <p:cNvGrpSpPr/>
            <p:nvPr/>
          </p:nvGrpSpPr>
          <p:grpSpPr>
            <a:xfrm>
              <a:off x="1455707" y="3654858"/>
              <a:ext cx="1491150" cy="417657"/>
              <a:chOff x="1455707" y="3654858"/>
              <a:chExt cx="1491150" cy="417657"/>
            </a:xfrm>
          </p:grpSpPr>
          <p:sp>
            <p:nvSpPr>
              <p:cNvPr id="7312" name="Google Shape;7312;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32" name="Google Shape;7332;p58"/>
          <p:cNvGraphicFramePr/>
          <p:nvPr>
            <p:extLst>
              <p:ext uri="{D42A27DB-BD31-4B8C-83A1-F6EECF244321}">
                <p14:modId xmlns:p14="http://schemas.microsoft.com/office/powerpoint/2010/main" val="2456796977"/>
              </p:ext>
            </p:extLst>
          </p:nvPr>
        </p:nvGraphicFramePr>
        <p:xfrm>
          <a:off x="5937787" y="2153834"/>
          <a:ext cx="2504100" cy="864780"/>
        </p:xfrm>
        <a:graphic>
          <a:graphicData uri="http://schemas.openxmlformats.org/drawingml/2006/table">
            <a:tbl>
              <a:tblPr>
                <a:noFill/>
                <a:tableStyleId>{35ACECC9-CDF1-4D07-A683-E091047223F2}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33" name="Google Shape;7333;p58"/>
          <p:cNvGrpSpPr/>
          <p:nvPr/>
        </p:nvGrpSpPr>
        <p:grpSpPr>
          <a:xfrm>
            <a:off x="710464" y="981599"/>
            <a:ext cx="2396505" cy="976502"/>
            <a:chOff x="749309" y="1112739"/>
            <a:chExt cx="2371603" cy="976502"/>
          </a:xfrm>
        </p:grpSpPr>
        <p:grpSp>
          <p:nvGrpSpPr>
            <p:cNvPr id="7334" name="Google Shape;7334;p58"/>
            <p:cNvGrpSpPr/>
            <p:nvPr/>
          </p:nvGrpSpPr>
          <p:grpSpPr>
            <a:xfrm>
              <a:off x="1092126" y="1112739"/>
              <a:ext cx="2028786" cy="975464"/>
              <a:chOff x="1092126" y="1112739"/>
              <a:chExt cx="2028786" cy="975464"/>
            </a:xfrm>
          </p:grpSpPr>
          <p:sp>
            <p:nvSpPr>
              <p:cNvPr id="7335" name="Google Shape;7335;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58"/>
            <p:cNvGrpSpPr/>
            <p:nvPr/>
          </p:nvGrpSpPr>
          <p:grpSpPr>
            <a:xfrm>
              <a:off x="749309" y="1112739"/>
              <a:ext cx="314700" cy="975464"/>
              <a:chOff x="749309" y="1112739"/>
              <a:chExt cx="314700" cy="975464"/>
            </a:xfrm>
          </p:grpSpPr>
          <p:sp>
            <p:nvSpPr>
              <p:cNvPr id="7360" name="Google Shape;7360;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368" name="Google Shape;7368;p58"/>
          <p:cNvGraphicFramePr/>
          <p:nvPr/>
        </p:nvGraphicFramePr>
        <p:xfrm>
          <a:off x="5937812" y="981584"/>
          <a:ext cx="2504100" cy="976500"/>
        </p:xfrm>
        <a:graphic>
          <a:graphicData uri="http://schemas.openxmlformats.org/drawingml/2006/table">
            <a:tbl>
              <a:tblPr>
                <a:noFill/>
                <a:tableStyleId>{35ACECC9-CDF1-4D07-A683-E091047223F2}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369" name="Google Shape;7369;p58"/>
          <p:cNvGraphicFramePr/>
          <p:nvPr/>
        </p:nvGraphicFramePr>
        <p:xfrm>
          <a:off x="3358675" y="2153834"/>
          <a:ext cx="2363400" cy="868575"/>
        </p:xfrm>
        <a:graphic>
          <a:graphicData uri="http://schemas.openxmlformats.org/drawingml/2006/table">
            <a:tbl>
              <a:tblPr>
                <a:noFill/>
                <a:tableStyleId>{35ACECC9-CDF1-4D07-A683-E091047223F2}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370" name="Google Shape;7370;p58"/>
          <p:cNvGrpSpPr/>
          <p:nvPr/>
        </p:nvGrpSpPr>
        <p:grpSpPr>
          <a:xfrm>
            <a:off x="3360661" y="3144795"/>
            <a:ext cx="2363377" cy="1047062"/>
            <a:chOff x="3358399" y="3285485"/>
            <a:chExt cx="2363377" cy="1047062"/>
          </a:xfrm>
        </p:grpSpPr>
        <p:grpSp>
          <p:nvGrpSpPr>
            <p:cNvPr id="7371" name="Google Shape;7371;p58"/>
            <p:cNvGrpSpPr/>
            <p:nvPr/>
          </p:nvGrpSpPr>
          <p:grpSpPr>
            <a:xfrm>
              <a:off x="3358412" y="3285485"/>
              <a:ext cx="2363244" cy="139500"/>
              <a:chOff x="3358412" y="3285485"/>
              <a:chExt cx="2363244" cy="139500"/>
            </a:xfrm>
          </p:grpSpPr>
          <p:sp>
            <p:nvSpPr>
              <p:cNvPr id="7372" name="Google Shape;7372;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8"/>
            <p:cNvGrpSpPr/>
            <p:nvPr/>
          </p:nvGrpSpPr>
          <p:grpSpPr>
            <a:xfrm>
              <a:off x="3358412" y="3466996"/>
              <a:ext cx="2363244" cy="139500"/>
              <a:chOff x="3358412" y="3466996"/>
              <a:chExt cx="2363244" cy="139500"/>
            </a:xfrm>
          </p:grpSpPr>
          <p:sp>
            <p:nvSpPr>
              <p:cNvPr id="7378" name="Google Shape;7378;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58"/>
            <p:cNvGrpSpPr/>
            <p:nvPr/>
          </p:nvGrpSpPr>
          <p:grpSpPr>
            <a:xfrm>
              <a:off x="3358412" y="3648507"/>
              <a:ext cx="2363244" cy="139500"/>
              <a:chOff x="3358412" y="3648507"/>
              <a:chExt cx="2363244" cy="139500"/>
            </a:xfrm>
          </p:grpSpPr>
          <p:sp>
            <p:nvSpPr>
              <p:cNvPr id="7384" name="Google Shape;7384;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8"/>
            <p:cNvGrpSpPr/>
            <p:nvPr/>
          </p:nvGrpSpPr>
          <p:grpSpPr>
            <a:xfrm>
              <a:off x="3358412" y="3830018"/>
              <a:ext cx="2363244" cy="139500"/>
              <a:chOff x="3358412" y="3830018"/>
              <a:chExt cx="2363244" cy="139500"/>
            </a:xfrm>
          </p:grpSpPr>
          <p:sp>
            <p:nvSpPr>
              <p:cNvPr id="7390" name="Google Shape;7390;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8"/>
            <p:cNvGrpSpPr/>
            <p:nvPr/>
          </p:nvGrpSpPr>
          <p:grpSpPr>
            <a:xfrm>
              <a:off x="3358399" y="4011514"/>
              <a:ext cx="2363377" cy="139537"/>
              <a:chOff x="3294800" y="4134603"/>
              <a:chExt cx="2638876" cy="152400"/>
            </a:xfrm>
          </p:grpSpPr>
          <p:sp>
            <p:nvSpPr>
              <p:cNvPr id="7396" name="Google Shape;7396;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8"/>
            <p:cNvGrpSpPr/>
            <p:nvPr/>
          </p:nvGrpSpPr>
          <p:grpSpPr>
            <a:xfrm>
              <a:off x="3358399" y="4193010"/>
              <a:ext cx="2363377" cy="139537"/>
              <a:chOff x="3294800" y="4134603"/>
              <a:chExt cx="2638876" cy="152400"/>
            </a:xfrm>
          </p:grpSpPr>
          <p:sp>
            <p:nvSpPr>
              <p:cNvPr id="7402" name="Google Shape;7402;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07" name="Google Shape;7407;p58"/>
          <p:cNvGraphicFramePr/>
          <p:nvPr/>
        </p:nvGraphicFramePr>
        <p:xfrm>
          <a:off x="711463" y="2153834"/>
          <a:ext cx="2369800" cy="889350"/>
        </p:xfrm>
        <a:graphic>
          <a:graphicData uri="http://schemas.openxmlformats.org/drawingml/2006/table">
            <a:tbl>
              <a:tblPr>
                <a:noFill/>
                <a:tableStyleId>{35ACECC9-CDF1-4D07-A683-E091047223F2}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08" name="Google Shape;7408;p58"/>
          <p:cNvGrpSpPr/>
          <p:nvPr/>
        </p:nvGrpSpPr>
        <p:grpSpPr>
          <a:xfrm>
            <a:off x="4161132" y="2557649"/>
            <a:ext cx="1302095" cy="60959"/>
            <a:chOff x="3558802" y="4011427"/>
            <a:chExt cx="1866000" cy="111300"/>
          </a:xfrm>
        </p:grpSpPr>
        <p:sp>
          <p:nvSpPr>
            <p:cNvPr id="7409" name="Google Shape;7409;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8"/>
          <p:cNvGrpSpPr/>
          <p:nvPr/>
        </p:nvGrpSpPr>
        <p:grpSpPr>
          <a:xfrm>
            <a:off x="4706620" y="2839808"/>
            <a:ext cx="914340" cy="60959"/>
            <a:chOff x="3558802" y="4011427"/>
            <a:chExt cx="1866000" cy="111300"/>
          </a:xfrm>
        </p:grpSpPr>
        <p:sp>
          <p:nvSpPr>
            <p:cNvPr id="7412" name="Google Shape;741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8"/>
          <p:cNvGrpSpPr/>
          <p:nvPr/>
        </p:nvGrpSpPr>
        <p:grpSpPr>
          <a:xfrm>
            <a:off x="5871419" y="3167606"/>
            <a:ext cx="2522867" cy="1001454"/>
            <a:chOff x="1904318" y="789980"/>
            <a:chExt cx="1489472" cy="606868"/>
          </a:xfrm>
        </p:grpSpPr>
        <p:cxnSp>
          <p:nvCxnSpPr>
            <p:cNvPr id="7415" name="Google Shape;7415;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6" name="Google Shape;7416;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7" name="Google Shape;7417;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18" name="Google Shape;7418;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419" name="Google Shape;7419;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420" name="Google Shape;7420;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421" name="Google Shape;7421;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422" name="Google Shape;7422;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429" name="Google Shape;7429;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30" name="Google Shape;7430;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31" name="Google Shape;7431;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58"/>
          <p:cNvGrpSpPr/>
          <p:nvPr/>
        </p:nvGrpSpPr>
        <p:grpSpPr>
          <a:xfrm>
            <a:off x="3355824" y="951642"/>
            <a:ext cx="2363393" cy="1005865"/>
            <a:chOff x="3292400" y="1193188"/>
            <a:chExt cx="2615240" cy="1131075"/>
          </a:xfrm>
        </p:grpSpPr>
        <p:sp>
          <p:nvSpPr>
            <p:cNvPr id="7433" name="Google Shape;7433;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4" name="Google Shape;7434;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5" name="Google Shape;7435;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436" name="Google Shape;7436;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437" name="Google Shape;7437;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438" name="Google Shape;7438;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439" name="Google Shape;7439;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440" name="Google Shape;7440;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441" name="Google Shape;7441;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442" name="Google Shape;7442;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443" name="Google Shape;7443;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4" name="Google Shape;7444;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45" name="Google Shape;7445;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6" name="Google Shape;7446;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47" name="Google Shape;7447;p58"/>
            <p:cNvGrpSpPr/>
            <p:nvPr/>
          </p:nvGrpSpPr>
          <p:grpSpPr>
            <a:xfrm>
              <a:off x="3748438" y="1378608"/>
              <a:ext cx="2159202" cy="903971"/>
              <a:chOff x="1683525" y="2179850"/>
              <a:chExt cx="4519050" cy="2134525"/>
            </a:xfrm>
          </p:grpSpPr>
          <p:sp>
            <p:nvSpPr>
              <p:cNvPr id="7448" name="Google Shape;7448;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49" name="Google Shape;7449;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0" name="Google Shape;7450;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1" name="Google Shape;7451;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2" name="Google Shape;7452;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3" name="Google Shape;7453;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4" name="Google Shape;7454;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5" name="Google Shape;7455;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6" name="Google Shape;7456;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7" name="Google Shape;7457;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8" name="Google Shape;7458;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9" name="Google Shape;7459;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463"/>
        <p:cNvGrpSpPr/>
        <p:nvPr/>
      </p:nvGrpSpPr>
      <p:grpSpPr>
        <a:xfrm>
          <a:off x="0" y="0"/>
          <a:ext cx="0" cy="0"/>
          <a:chOff x="0" y="0"/>
          <a:chExt cx="0" cy="0"/>
        </a:xfrm>
      </p:grpSpPr>
      <p:grpSp>
        <p:nvGrpSpPr>
          <p:cNvPr id="7464" name="Google Shape;7464;p59"/>
          <p:cNvGrpSpPr/>
          <p:nvPr/>
        </p:nvGrpSpPr>
        <p:grpSpPr>
          <a:xfrm>
            <a:off x="4796690" y="970938"/>
            <a:ext cx="745431" cy="718863"/>
            <a:chOff x="4249973" y="1201875"/>
            <a:chExt cx="1958568" cy="1888762"/>
          </a:xfrm>
        </p:grpSpPr>
        <p:sp>
          <p:nvSpPr>
            <p:cNvPr id="7465" name="Google Shape;7465;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6" name="Google Shape;7466;p59"/>
            <p:cNvGrpSpPr/>
            <p:nvPr/>
          </p:nvGrpSpPr>
          <p:grpSpPr>
            <a:xfrm>
              <a:off x="5853086" y="1789142"/>
              <a:ext cx="355454" cy="1048099"/>
              <a:chOff x="5576108" y="2016725"/>
              <a:chExt cx="565200" cy="1666560"/>
            </a:xfrm>
          </p:grpSpPr>
          <p:sp>
            <p:nvSpPr>
              <p:cNvPr id="7467" name="Google Shape;7467;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8" name="Google Shape;7468;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59"/>
            <p:cNvGrpSpPr/>
            <p:nvPr/>
          </p:nvGrpSpPr>
          <p:grpSpPr>
            <a:xfrm>
              <a:off x="4869455" y="2691676"/>
              <a:ext cx="1013897" cy="398961"/>
              <a:chOff x="4012057" y="3451825"/>
              <a:chExt cx="1612175" cy="634379"/>
            </a:xfrm>
          </p:grpSpPr>
          <p:sp>
            <p:nvSpPr>
              <p:cNvPr id="7470" name="Google Shape;7470;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1" name="Google Shape;7471;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9"/>
            <p:cNvGrpSpPr/>
            <p:nvPr/>
          </p:nvGrpSpPr>
          <p:grpSpPr>
            <a:xfrm>
              <a:off x="4276937" y="2155961"/>
              <a:ext cx="651965" cy="891358"/>
              <a:chOff x="3069908" y="2599997"/>
              <a:chExt cx="1036675" cy="1417328"/>
            </a:xfrm>
          </p:grpSpPr>
          <p:sp>
            <p:nvSpPr>
              <p:cNvPr id="7473" name="Google Shape;7473;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4" name="Google Shape;7474;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9"/>
            <p:cNvGrpSpPr/>
            <p:nvPr/>
          </p:nvGrpSpPr>
          <p:grpSpPr>
            <a:xfrm>
              <a:off x="5054918" y="1201875"/>
              <a:ext cx="999548" cy="602711"/>
              <a:chOff x="4306958" y="1082925"/>
              <a:chExt cx="1589359" cy="958358"/>
            </a:xfrm>
          </p:grpSpPr>
          <p:sp>
            <p:nvSpPr>
              <p:cNvPr id="7476" name="Google Shape;7476;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7" name="Google Shape;7477;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9"/>
            <p:cNvGrpSpPr/>
            <p:nvPr/>
          </p:nvGrpSpPr>
          <p:grpSpPr>
            <a:xfrm>
              <a:off x="4249973" y="1303451"/>
              <a:ext cx="799317" cy="841334"/>
              <a:chOff x="3027033" y="1244439"/>
              <a:chExt cx="1270977" cy="1337786"/>
            </a:xfrm>
          </p:grpSpPr>
          <p:sp>
            <p:nvSpPr>
              <p:cNvPr id="7479" name="Google Shape;7479;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0" name="Google Shape;7480;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1" name="Google Shape;7481;p59"/>
          <p:cNvGrpSpPr/>
          <p:nvPr/>
        </p:nvGrpSpPr>
        <p:grpSpPr>
          <a:xfrm>
            <a:off x="713063" y="1849388"/>
            <a:ext cx="761767" cy="729896"/>
            <a:chOff x="2657744" y="2337745"/>
            <a:chExt cx="832987" cy="798137"/>
          </a:xfrm>
        </p:grpSpPr>
        <p:sp>
          <p:nvSpPr>
            <p:cNvPr id="7482" name="Google Shape;7482;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9"/>
          <p:cNvGrpSpPr/>
          <p:nvPr/>
        </p:nvGrpSpPr>
        <p:grpSpPr>
          <a:xfrm>
            <a:off x="3224027" y="1852594"/>
            <a:ext cx="685569" cy="723586"/>
            <a:chOff x="3398134" y="2057755"/>
            <a:chExt cx="704087" cy="743130"/>
          </a:xfrm>
        </p:grpSpPr>
        <p:grpSp>
          <p:nvGrpSpPr>
            <p:cNvPr id="7489" name="Google Shape;7489;p59"/>
            <p:cNvGrpSpPr/>
            <p:nvPr/>
          </p:nvGrpSpPr>
          <p:grpSpPr>
            <a:xfrm>
              <a:off x="3398134" y="2290183"/>
              <a:ext cx="315300" cy="219900"/>
              <a:chOff x="3398134" y="2290183"/>
              <a:chExt cx="315300" cy="219900"/>
            </a:xfrm>
          </p:grpSpPr>
          <p:sp>
            <p:nvSpPr>
              <p:cNvPr id="7490" name="Google Shape;7490;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1" name="Google Shape;7491;p59"/>
              <p:cNvCxnSpPr>
                <a:stCxn id="749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492" name="Google Shape;7492;p59"/>
            <p:cNvGrpSpPr/>
            <p:nvPr/>
          </p:nvGrpSpPr>
          <p:grpSpPr>
            <a:xfrm>
              <a:off x="3547823" y="2467358"/>
              <a:ext cx="219900" cy="333527"/>
              <a:chOff x="3547823" y="2467358"/>
              <a:chExt cx="219900" cy="333527"/>
            </a:xfrm>
          </p:grpSpPr>
          <p:sp>
            <p:nvSpPr>
              <p:cNvPr id="7493" name="Google Shape;7493;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4" name="Google Shape;7494;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495" name="Google Shape;7495;p59"/>
            <p:cNvGrpSpPr/>
            <p:nvPr/>
          </p:nvGrpSpPr>
          <p:grpSpPr>
            <a:xfrm>
              <a:off x="3734138" y="2467358"/>
              <a:ext cx="219900" cy="333527"/>
              <a:chOff x="3734138" y="2467358"/>
              <a:chExt cx="219900" cy="333527"/>
            </a:xfrm>
          </p:grpSpPr>
          <p:sp>
            <p:nvSpPr>
              <p:cNvPr id="7496" name="Google Shape;7496;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7" name="Google Shape;7497;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498" name="Google Shape;7498;p59"/>
            <p:cNvGrpSpPr/>
            <p:nvPr/>
          </p:nvGrpSpPr>
          <p:grpSpPr>
            <a:xfrm>
              <a:off x="3787560" y="2288011"/>
              <a:ext cx="314661" cy="219900"/>
              <a:chOff x="3787560" y="2288011"/>
              <a:chExt cx="314661" cy="219900"/>
            </a:xfrm>
          </p:grpSpPr>
          <p:sp>
            <p:nvSpPr>
              <p:cNvPr id="7499" name="Google Shape;7499;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00" name="Google Shape;7500;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01" name="Google Shape;7501;p59"/>
            <p:cNvGrpSpPr/>
            <p:nvPr/>
          </p:nvGrpSpPr>
          <p:grpSpPr>
            <a:xfrm>
              <a:off x="3637290" y="2057755"/>
              <a:ext cx="219900" cy="335499"/>
              <a:chOff x="3637290" y="2057755"/>
              <a:chExt cx="219900" cy="335499"/>
            </a:xfrm>
          </p:grpSpPr>
          <p:sp>
            <p:nvSpPr>
              <p:cNvPr id="7502" name="Google Shape;7502;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503" name="Google Shape;7503;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04" name="Google Shape;7504;p59"/>
          <p:cNvGrpSpPr/>
          <p:nvPr/>
        </p:nvGrpSpPr>
        <p:grpSpPr>
          <a:xfrm>
            <a:off x="4899249" y="1859290"/>
            <a:ext cx="710153" cy="710153"/>
            <a:chOff x="5007123" y="2079403"/>
            <a:chExt cx="687600" cy="687600"/>
          </a:xfrm>
        </p:grpSpPr>
        <p:sp>
          <p:nvSpPr>
            <p:cNvPr id="7505" name="Google Shape;7505;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9"/>
          <p:cNvGrpSpPr/>
          <p:nvPr/>
        </p:nvGrpSpPr>
        <p:grpSpPr>
          <a:xfrm>
            <a:off x="5708687" y="1853796"/>
            <a:ext cx="720998" cy="721183"/>
            <a:chOff x="5797446" y="2063053"/>
            <a:chExt cx="698100" cy="698280"/>
          </a:xfrm>
        </p:grpSpPr>
        <p:sp>
          <p:nvSpPr>
            <p:cNvPr id="7510" name="Google Shape;7510;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9"/>
          <p:cNvGrpSpPr/>
          <p:nvPr/>
        </p:nvGrpSpPr>
        <p:grpSpPr>
          <a:xfrm>
            <a:off x="8153834" y="3499401"/>
            <a:ext cx="280585" cy="673164"/>
            <a:chOff x="8075075" y="3754290"/>
            <a:chExt cx="255612" cy="613194"/>
          </a:xfrm>
        </p:grpSpPr>
        <p:grpSp>
          <p:nvGrpSpPr>
            <p:cNvPr id="7515" name="Google Shape;7515;p59"/>
            <p:cNvGrpSpPr/>
            <p:nvPr/>
          </p:nvGrpSpPr>
          <p:grpSpPr>
            <a:xfrm>
              <a:off x="8075075" y="3754290"/>
              <a:ext cx="255612" cy="613194"/>
              <a:chOff x="8075075" y="3754290"/>
              <a:chExt cx="255612" cy="613194"/>
            </a:xfrm>
          </p:grpSpPr>
          <p:sp>
            <p:nvSpPr>
              <p:cNvPr id="7516" name="Google Shape;7516;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8" name="Google Shape;7518;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59"/>
          <p:cNvGrpSpPr/>
          <p:nvPr/>
        </p:nvGrpSpPr>
        <p:grpSpPr>
          <a:xfrm>
            <a:off x="5270892" y="3488198"/>
            <a:ext cx="470352" cy="683745"/>
            <a:chOff x="1697726" y="3244179"/>
            <a:chExt cx="788124" cy="1146069"/>
          </a:xfrm>
        </p:grpSpPr>
        <p:sp>
          <p:nvSpPr>
            <p:cNvPr id="7520" name="Google Shape;7520;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59"/>
          <p:cNvGrpSpPr/>
          <p:nvPr/>
        </p:nvGrpSpPr>
        <p:grpSpPr>
          <a:xfrm>
            <a:off x="5892043" y="3499400"/>
            <a:ext cx="293891" cy="293845"/>
            <a:chOff x="6134814" y="3754290"/>
            <a:chExt cx="293891" cy="293845"/>
          </a:xfrm>
        </p:grpSpPr>
        <p:sp>
          <p:nvSpPr>
            <p:cNvPr id="7524" name="Google Shape;7524;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9"/>
          <p:cNvGrpSpPr/>
          <p:nvPr/>
        </p:nvGrpSpPr>
        <p:grpSpPr>
          <a:xfrm>
            <a:off x="5892043" y="3878071"/>
            <a:ext cx="293891" cy="293891"/>
            <a:chOff x="6134814" y="4086186"/>
            <a:chExt cx="293891" cy="293891"/>
          </a:xfrm>
        </p:grpSpPr>
        <p:sp>
          <p:nvSpPr>
            <p:cNvPr id="7527" name="Google Shape;7527;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9" name="Google Shape;7529;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1" name="Google Shape;7531;p59"/>
          <p:cNvGrpSpPr/>
          <p:nvPr/>
        </p:nvGrpSpPr>
        <p:grpSpPr>
          <a:xfrm>
            <a:off x="7817018" y="2706764"/>
            <a:ext cx="622883" cy="621944"/>
            <a:chOff x="1187048" y="238125"/>
            <a:chExt cx="5256397" cy="5248476"/>
          </a:xfrm>
        </p:grpSpPr>
        <p:sp>
          <p:nvSpPr>
            <p:cNvPr id="7532" name="Google Shape;7532;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59"/>
          <p:cNvGrpSpPr/>
          <p:nvPr/>
        </p:nvGrpSpPr>
        <p:grpSpPr>
          <a:xfrm>
            <a:off x="2274123" y="2716372"/>
            <a:ext cx="1310987" cy="612407"/>
            <a:chOff x="238125" y="1188750"/>
            <a:chExt cx="7140450" cy="3335550"/>
          </a:xfrm>
        </p:grpSpPr>
        <p:sp>
          <p:nvSpPr>
            <p:cNvPr id="7537" name="Google Shape;7537;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9"/>
          <p:cNvGrpSpPr/>
          <p:nvPr/>
        </p:nvGrpSpPr>
        <p:grpSpPr>
          <a:xfrm>
            <a:off x="6599995" y="2706927"/>
            <a:ext cx="1110299" cy="621702"/>
            <a:chOff x="238125" y="1335475"/>
            <a:chExt cx="5418735" cy="3034175"/>
          </a:xfrm>
        </p:grpSpPr>
        <p:sp>
          <p:nvSpPr>
            <p:cNvPr id="7543" name="Google Shape;7543;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9"/>
          <p:cNvGrpSpPr/>
          <p:nvPr/>
        </p:nvGrpSpPr>
        <p:grpSpPr>
          <a:xfrm>
            <a:off x="5417655" y="2703824"/>
            <a:ext cx="1074451" cy="627181"/>
            <a:chOff x="5359127" y="2910889"/>
            <a:chExt cx="1097723" cy="640831"/>
          </a:xfrm>
        </p:grpSpPr>
        <p:grpSp>
          <p:nvGrpSpPr>
            <p:cNvPr id="7547" name="Google Shape;7547;p59"/>
            <p:cNvGrpSpPr/>
            <p:nvPr/>
          </p:nvGrpSpPr>
          <p:grpSpPr>
            <a:xfrm>
              <a:off x="5929791" y="3263088"/>
              <a:ext cx="527060" cy="287097"/>
              <a:chOff x="5929791" y="3263088"/>
              <a:chExt cx="527060" cy="287097"/>
            </a:xfrm>
          </p:grpSpPr>
          <p:sp>
            <p:nvSpPr>
              <p:cNvPr id="7548" name="Google Shape;7548;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9" name="Google Shape;7549;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0" name="Google Shape;7550;p59"/>
            <p:cNvGrpSpPr/>
            <p:nvPr/>
          </p:nvGrpSpPr>
          <p:grpSpPr>
            <a:xfrm>
              <a:off x="5359127" y="3263089"/>
              <a:ext cx="526428" cy="288631"/>
              <a:chOff x="5359127" y="3263089"/>
              <a:chExt cx="526428" cy="288631"/>
            </a:xfrm>
          </p:grpSpPr>
          <p:sp>
            <p:nvSpPr>
              <p:cNvPr id="7551" name="Google Shape;7551;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2" name="Google Shape;7552;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3" name="Google Shape;7553;p59"/>
            <p:cNvGrpSpPr/>
            <p:nvPr/>
          </p:nvGrpSpPr>
          <p:grpSpPr>
            <a:xfrm>
              <a:off x="5551525" y="2910889"/>
              <a:ext cx="520901" cy="610283"/>
              <a:chOff x="5551525" y="2910889"/>
              <a:chExt cx="520901" cy="610283"/>
            </a:xfrm>
          </p:grpSpPr>
          <p:sp>
            <p:nvSpPr>
              <p:cNvPr id="7554" name="Google Shape;7554;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5" name="Google Shape;7555;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6" name="Google Shape;7556;p59"/>
            <p:cNvGrpSpPr/>
            <p:nvPr/>
          </p:nvGrpSpPr>
          <p:grpSpPr>
            <a:xfrm>
              <a:off x="5743962" y="2919100"/>
              <a:ext cx="623674" cy="284502"/>
              <a:chOff x="5743962" y="2919100"/>
              <a:chExt cx="623674" cy="284502"/>
            </a:xfrm>
          </p:grpSpPr>
          <p:sp>
            <p:nvSpPr>
              <p:cNvPr id="7557" name="Google Shape;7557;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8" name="Google Shape;7558;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59" name="Google Shape;7559;p59"/>
          <p:cNvGrpSpPr/>
          <p:nvPr/>
        </p:nvGrpSpPr>
        <p:grpSpPr>
          <a:xfrm>
            <a:off x="7568868" y="1854536"/>
            <a:ext cx="874976" cy="719600"/>
            <a:chOff x="7608988" y="2093194"/>
            <a:chExt cx="817276" cy="672147"/>
          </a:xfrm>
        </p:grpSpPr>
        <p:cxnSp>
          <p:nvCxnSpPr>
            <p:cNvPr id="7560" name="Google Shape;7560;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1" name="Google Shape;7561;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2" name="Google Shape;7562;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3" name="Google Shape;7563;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4" name="Google Shape;7564;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65" name="Google Shape;7565;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66" name="Google Shape;7566;p59"/>
            <p:cNvGrpSpPr/>
            <p:nvPr/>
          </p:nvGrpSpPr>
          <p:grpSpPr>
            <a:xfrm>
              <a:off x="7721175" y="2093194"/>
              <a:ext cx="599587" cy="623846"/>
              <a:chOff x="7721175" y="2093194"/>
              <a:chExt cx="599587" cy="623846"/>
            </a:xfrm>
          </p:grpSpPr>
          <p:grpSp>
            <p:nvGrpSpPr>
              <p:cNvPr id="7567" name="Google Shape;7567;p59"/>
              <p:cNvGrpSpPr/>
              <p:nvPr/>
            </p:nvGrpSpPr>
            <p:grpSpPr>
              <a:xfrm>
                <a:off x="7721175" y="2093194"/>
                <a:ext cx="291605" cy="623846"/>
                <a:chOff x="9405575" y="2061418"/>
                <a:chExt cx="291605" cy="623846"/>
              </a:xfrm>
            </p:grpSpPr>
            <p:sp>
              <p:nvSpPr>
                <p:cNvPr id="7568" name="Google Shape;756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9"/>
              <p:cNvGrpSpPr/>
              <p:nvPr/>
            </p:nvGrpSpPr>
            <p:grpSpPr>
              <a:xfrm flipH="1">
                <a:off x="8029157" y="2093194"/>
                <a:ext cx="291605" cy="623846"/>
                <a:chOff x="9405575" y="2061418"/>
                <a:chExt cx="291605" cy="623846"/>
              </a:xfrm>
            </p:grpSpPr>
            <p:sp>
              <p:nvSpPr>
                <p:cNvPr id="7576" name="Google Shape;7576;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83" name="Google Shape;7583;p59"/>
          <p:cNvGrpSpPr/>
          <p:nvPr/>
        </p:nvGrpSpPr>
        <p:grpSpPr>
          <a:xfrm>
            <a:off x="4013304" y="970938"/>
            <a:ext cx="712557" cy="785901"/>
            <a:chOff x="4206459" y="1191441"/>
            <a:chExt cx="712557" cy="785901"/>
          </a:xfrm>
        </p:grpSpPr>
        <p:sp>
          <p:nvSpPr>
            <p:cNvPr id="7584" name="Google Shape;7584;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8" name="Google Shape;7588;p59"/>
            <p:cNvGrpSpPr/>
            <p:nvPr/>
          </p:nvGrpSpPr>
          <p:grpSpPr>
            <a:xfrm>
              <a:off x="4644280" y="1290523"/>
              <a:ext cx="143716" cy="29463"/>
              <a:chOff x="4644280" y="1290523"/>
              <a:chExt cx="143716" cy="29463"/>
            </a:xfrm>
          </p:grpSpPr>
          <p:sp>
            <p:nvSpPr>
              <p:cNvPr id="7589" name="Google Shape;7589;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9"/>
            <p:cNvGrpSpPr/>
            <p:nvPr/>
          </p:nvGrpSpPr>
          <p:grpSpPr>
            <a:xfrm>
              <a:off x="4356567" y="1191441"/>
              <a:ext cx="143690" cy="29488"/>
              <a:chOff x="4356567" y="1191441"/>
              <a:chExt cx="143690" cy="29488"/>
            </a:xfrm>
          </p:grpSpPr>
          <p:sp>
            <p:nvSpPr>
              <p:cNvPr id="7594" name="Google Shape;7594;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9"/>
            <p:cNvGrpSpPr/>
            <p:nvPr/>
          </p:nvGrpSpPr>
          <p:grpSpPr>
            <a:xfrm>
              <a:off x="4339009" y="1863727"/>
              <a:ext cx="143703" cy="29476"/>
              <a:chOff x="4339009" y="1863727"/>
              <a:chExt cx="143703" cy="29476"/>
            </a:xfrm>
          </p:grpSpPr>
          <p:sp>
            <p:nvSpPr>
              <p:cNvPr id="7599" name="Google Shape;7599;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59"/>
            <p:cNvGrpSpPr/>
            <p:nvPr/>
          </p:nvGrpSpPr>
          <p:grpSpPr>
            <a:xfrm>
              <a:off x="4206459" y="1607315"/>
              <a:ext cx="29539" cy="142899"/>
              <a:chOff x="4206459" y="1607315"/>
              <a:chExt cx="29539" cy="142899"/>
            </a:xfrm>
          </p:grpSpPr>
          <p:sp>
            <p:nvSpPr>
              <p:cNvPr id="7604" name="Google Shape;7604;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8" name="Google Shape;7608;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59"/>
            <p:cNvGrpSpPr/>
            <p:nvPr/>
          </p:nvGrpSpPr>
          <p:grpSpPr>
            <a:xfrm>
              <a:off x="4889463" y="1423737"/>
              <a:ext cx="29552" cy="142899"/>
              <a:chOff x="4889463" y="1423737"/>
              <a:chExt cx="29552" cy="142899"/>
            </a:xfrm>
          </p:grpSpPr>
          <p:sp>
            <p:nvSpPr>
              <p:cNvPr id="7613" name="Google Shape;7613;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59"/>
            <p:cNvGrpSpPr/>
            <p:nvPr/>
          </p:nvGrpSpPr>
          <p:grpSpPr>
            <a:xfrm>
              <a:off x="4771663" y="1876896"/>
              <a:ext cx="108651" cy="100447"/>
              <a:chOff x="4771663" y="1876896"/>
              <a:chExt cx="108651" cy="100447"/>
            </a:xfrm>
          </p:grpSpPr>
          <p:sp>
            <p:nvSpPr>
              <p:cNvPr id="7618" name="Google Shape;7618;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2" name="Google Shape;7622;p59"/>
          <p:cNvGrpSpPr/>
          <p:nvPr/>
        </p:nvGrpSpPr>
        <p:grpSpPr>
          <a:xfrm>
            <a:off x="4008780" y="1854161"/>
            <a:ext cx="791287" cy="720350"/>
            <a:chOff x="267375" y="1071875"/>
            <a:chExt cx="470500" cy="428550"/>
          </a:xfrm>
        </p:grpSpPr>
        <p:sp>
          <p:nvSpPr>
            <p:cNvPr id="7623" name="Google Shape;7623;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9"/>
          <p:cNvGrpSpPr/>
          <p:nvPr/>
        </p:nvGrpSpPr>
        <p:grpSpPr>
          <a:xfrm>
            <a:off x="709275" y="3498791"/>
            <a:ext cx="1408444" cy="673166"/>
            <a:chOff x="712664" y="3693287"/>
            <a:chExt cx="1460738" cy="698160"/>
          </a:xfrm>
        </p:grpSpPr>
        <p:grpSp>
          <p:nvGrpSpPr>
            <p:cNvPr id="7632" name="Google Shape;7632;p59"/>
            <p:cNvGrpSpPr/>
            <p:nvPr/>
          </p:nvGrpSpPr>
          <p:grpSpPr>
            <a:xfrm>
              <a:off x="1380079" y="4133090"/>
              <a:ext cx="234048" cy="258099"/>
              <a:chOff x="1380079" y="4133090"/>
              <a:chExt cx="234048" cy="258099"/>
            </a:xfrm>
          </p:grpSpPr>
          <p:sp>
            <p:nvSpPr>
              <p:cNvPr id="7633" name="Google Shape;7633;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9"/>
            <p:cNvGrpSpPr/>
            <p:nvPr/>
          </p:nvGrpSpPr>
          <p:grpSpPr>
            <a:xfrm>
              <a:off x="884610" y="3864082"/>
              <a:ext cx="1118566" cy="527275"/>
              <a:chOff x="890961" y="3865463"/>
              <a:chExt cx="1115221" cy="525698"/>
            </a:xfrm>
          </p:grpSpPr>
          <p:sp>
            <p:nvSpPr>
              <p:cNvPr id="7637" name="Google Shape;7637;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9"/>
            <p:cNvGrpSpPr/>
            <p:nvPr/>
          </p:nvGrpSpPr>
          <p:grpSpPr>
            <a:xfrm>
              <a:off x="712664" y="3693287"/>
              <a:ext cx="1460738" cy="698160"/>
              <a:chOff x="712664" y="3693025"/>
              <a:chExt cx="1460738" cy="698160"/>
            </a:xfrm>
          </p:grpSpPr>
          <p:sp>
            <p:nvSpPr>
              <p:cNvPr id="7641" name="Google Shape;7641;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7" name="Google Shape;7647;p59"/>
          <p:cNvGrpSpPr/>
          <p:nvPr/>
        </p:nvGrpSpPr>
        <p:grpSpPr>
          <a:xfrm>
            <a:off x="3146990" y="970938"/>
            <a:ext cx="795485" cy="738831"/>
            <a:chOff x="3348603" y="1236445"/>
            <a:chExt cx="749256" cy="695894"/>
          </a:xfrm>
        </p:grpSpPr>
        <p:grpSp>
          <p:nvGrpSpPr>
            <p:cNvPr id="7648" name="Google Shape;7648;p59"/>
            <p:cNvGrpSpPr/>
            <p:nvPr/>
          </p:nvGrpSpPr>
          <p:grpSpPr>
            <a:xfrm>
              <a:off x="3583779" y="1236445"/>
              <a:ext cx="293795" cy="285811"/>
              <a:chOff x="3750225" y="1774000"/>
              <a:chExt cx="149575" cy="145525"/>
            </a:xfrm>
          </p:grpSpPr>
          <p:sp>
            <p:nvSpPr>
              <p:cNvPr id="7649" name="Google Shape;7649;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9"/>
            <p:cNvGrpSpPr/>
            <p:nvPr/>
          </p:nvGrpSpPr>
          <p:grpSpPr>
            <a:xfrm>
              <a:off x="3775534" y="1462599"/>
              <a:ext cx="322325" cy="285958"/>
              <a:chOff x="3847850" y="1889150"/>
              <a:chExt cx="164100" cy="145600"/>
            </a:xfrm>
          </p:grpSpPr>
          <p:sp>
            <p:nvSpPr>
              <p:cNvPr id="7652" name="Google Shape;7652;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9"/>
            <p:cNvGrpSpPr/>
            <p:nvPr/>
          </p:nvGrpSpPr>
          <p:grpSpPr>
            <a:xfrm>
              <a:off x="3545329" y="1646528"/>
              <a:ext cx="293746" cy="285811"/>
              <a:chOff x="3730650" y="1982800"/>
              <a:chExt cx="149550" cy="145525"/>
            </a:xfrm>
          </p:grpSpPr>
          <p:sp>
            <p:nvSpPr>
              <p:cNvPr id="7655" name="Google Shape;7655;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9"/>
            <p:cNvGrpSpPr/>
            <p:nvPr/>
          </p:nvGrpSpPr>
          <p:grpSpPr>
            <a:xfrm>
              <a:off x="3348603" y="1415046"/>
              <a:ext cx="294384" cy="284387"/>
              <a:chOff x="3630494" y="1864938"/>
              <a:chExt cx="149875" cy="144800"/>
            </a:xfrm>
          </p:grpSpPr>
          <p:sp>
            <p:nvSpPr>
              <p:cNvPr id="7658" name="Google Shape;7658;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0" name="Google Shape;7660;p59"/>
          <p:cNvGrpSpPr/>
          <p:nvPr/>
        </p:nvGrpSpPr>
        <p:grpSpPr>
          <a:xfrm>
            <a:off x="2268517" y="3493834"/>
            <a:ext cx="1324924" cy="678083"/>
            <a:chOff x="2413923" y="3711366"/>
            <a:chExt cx="1374117" cy="703260"/>
          </a:xfrm>
        </p:grpSpPr>
        <p:grpSp>
          <p:nvGrpSpPr>
            <p:cNvPr id="7661" name="Google Shape;7661;p59"/>
            <p:cNvGrpSpPr/>
            <p:nvPr/>
          </p:nvGrpSpPr>
          <p:grpSpPr>
            <a:xfrm>
              <a:off x="2413923" y="3711366"/>
              <a:ext cx="1374117" cy="703260"/>
              <a:chOff x="2413923" y="3711366"/>
              <a:chExt cx="1374117" cy="703260"/>
            </a:xfrm>
          </p:grpSpPr>
          <p:sp>
            <p:nvSpPr>
              <p:cNvPr id="7662" name="Google Shape;7662;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3" name="Google Shape;7663;p59"/>
              <p:cNvGrpSpPr/>
              <p:nvPr/>
            </p:nvGrpSpPr>
            <p:grpSpPr>
              <a:xfrm>
                <a:off x="2600284" y="3808654"/>
                <a:ext cx="234506" cy="138009"/>
                <a:chOff x="2600284" y="3808654"/>
                <a:chExt cx="234506" cy="138009"/>
              </a:xfrm>
            </p:grpSpPr>
            <p:sp>
              <p:nvSpPr>
                <p:cNvPr id="7664" name="Google Shape;7664;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5" name="Google Shape;7665;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6" name="Google Shape;7666;p59"/>
              <p:cNvGrpSpPr/>
              <p:nvPr/>
            </p:nvGrpSpPr>
            <p:grpSpPr>
              <a:xfrm>
                <a:off x="3359659" y="3805664"/>
                <a:ext cx="232294" cy="141000"/>
                <a:chOff x="3359659" y="3805664"/>
                <a:chExt cx="232294" cy="141000"/>
              </a:xfrm>
            </p:grpSpPr>
            <p:sp>
              <p:nvSpPr>
                <p:cNvPr id="7667" name="Google Shape;7667;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8" name="Google Shape;7668;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9" name="Google Shape;7669;p59"/>
              <p:cNvGrpSpPr/>
              <p:nvPr/>
            </p:nvGrpSpPr>
            <p:grpSpPr>
              <a:xfrm>
                <a:off x="3067316" y="3711366"/>
                <a:ext cx="66900" cy="166809"/>
                <a:chOff x="3067316" y="3711366"/>
                <a:chExt cx="66900" cy="166809"/>
              </a:xfrm>
            </p:grpSpPr>
            <p:sp>
              <p:nvSpPr>
                <p:cNvPr id="7670" name="Google Shape;7670;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1" name="Google Shape;7671;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2" name="Google Shape;7672;p59"/>
              <p:cNvGrpSpPr/>
              <p:nvPr/>
            </p:nvGrpSpPr>
            <p:grpSpPr>
              <a:xfrm>
                <a:off x="2413923" y="4058666"/>
                <a:ext cx="224119" cy="66900"/>
                <a:chOff x="2413923" y="4058666"/>
                <a:chExt cx="224119" cy="66900"/>
              </a:xfrm>
            </p:grpSpPr>
            <p:sp>
              <p:nvSpPr>
                <p:cNvPr id="7673" name="Google Shape;7673;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4" name="Google Shape;7674;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5" name="Google Shape;7675;p59"/>
              <p:cNvGrpSpPr/>
              <p:nvPr/>
            </p:nvGrpSpPr>
            <p:grpSpPr>
              <a:xfrm>
                <a:off x="3564643" y="4058666"/>
                <a:ext cx="223397" cy="66900"/>
                <a:chOff x="3564643" y="4058666"/>
                <a:chExt cx="223397" cy="66900"/>
              </a:xfrm>
            </p:grpSpPr>
            <p:sp>
              <p:nvSpPr>
                <p:cNvPr id="7676" name="Google Shape;7676;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7" name="Google Shape;7677;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678" name="Google Shape;7678;p59"/>
            <p:cNvGrpSpPr/>
            <p:nvPr/>
          </p:nvGrpSpPr>
          <p:grpSpPr>
            <a:xfrm>
              <a:off x="2633353" y="3965763"/>
              <a:ext cx="933975" cy="445687"/>
              <a:chOff x="2633353" y="3965763"/>
              <a:chExt cx="933975" cy="445687"/>
            </a:xfrm>
          </p:grpSpPr>
          <p:sp>
            <p:nvSpPr>
              <p:cNvPr id="7679" name="Google Shape;7679;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1" name="Google Shape;7681;p59"/>
          <p:cNvGrpSpPr/>
          <p:nvPr/>
        </p:nvGrpSpPr>
        <p:grpSpPr>
          <a:xfrm>
            <a:off x="6392789" y="1044382"/>
            <a:ext cx="1131087" cy="587383"/>
            <a:chOff x="238125" y="999450"/>
            <a:chExt cx="7140700" cy="3708225"/>
          </a:xfrm>
        </p:grpSpPr>
        <p:sp>
          <p:nvSpPr>
            <p:cNvPr id="7682" name="Google Shape;7682;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9"/>
          <p:cNvGrpSpPr/>
          <p:nvPr/>
        </p:nvGrpSpPr>
        <p:grpSpPr>
          <a:xfrm>
            <a:off x="3744240" y="3493876"/>
            <a:ext cx="1375854" cy="678131"/>
            <a:chOff x="3913765" y="3641905"/>
            <a:chExt cx="1522805" cy="750560"/>
          </a:xfrm>
        </p:grpSpPr>
        <p:grpSp>
          <p:nvGrpSpPr>
            <p:cNvPr id="7692" name="Google Shape;7692;p59"/>
            <p:cNvGrpSpPr/>
            <p:nvPr/>
          </p:nvGrpSpPr>
          <p:grpSpPr>
            <a:xfrm>
              <a:off x="3913765" y="3997002"/>
              <a:ext cx="1522805" cy="395463"/>
              <a:chOff x="3913765" y="3997002"/>
              <a:chExt cx="1522805" cy="395463"/>
            </a:xfrm>
          </p:grpSpPr>
          <p:grpSp>
            <p:nvGrpSpPr>
              <p:cNvPr id="7693" name="Google Shape;7693;p59"/>
              <p:cNvGrpSpPr/>
              <p:nvPr/>
            </p:nvGrpSpPr>
            <p:grpSpPr>
              <a:xfrm>
                <a:off x="3913765" y="4138659"/>
                <a:ext cx="507602" cy="253806"/>
                <a:chOff x="3913765" y="4138659"/>
                <a:chExt cx="507602" cy="253806"/>
              </a:xfrm>
            </p:grpSpPr>
            <p:sp>
              <p:nvSpPr>
                <p:cNvPr id="7694" name="Google Shape;7694;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696" name="Google Shape;7696;p59"/>
              <p:cNvGrpSpPr/>
              <p:nvPr/>
            </p:nvGrpSpPr>
            <p:grpSpPr>
              <a:xfrm>
                <a:off x="4421361" y="3997002"/>
                <a:ext cx="507618" cy="395463"/>
                <a:chOff x="4421361" y="3997002"/>
                <a:chExt cx="507618" cy="395463"/>
              </a:xfrm>
            </p:grpSpPr>
            <p:sp>
              <p:nvSpPr>
                <p:cNvPr id="7697" name="Google Shape;7697;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9"/>
              <p:cNvGrpSpPr/>
              <p:nvPr/>
            </p:nvGrpSpPr>
            <p:grpSpPr>
              <a:xfrm>
                <a:off x="4928973" y="4189418"/>
                <a:ext cx="507596" cy="203047"/>
                <a:chOff x="4928973" y="4189418"/>
                <a:chExt cx="507596" cy="203047"/>
              </a:xfrm>
            </p:grpSpPr>
            <p:sp>
              <p:nvSpPr>
                <p:cNvPr id="7700" name="Google Shape;7700;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2" name="Google Shape;7702;p59"/>
            <p:cNvGrpSpPr/>
            <p:nvPr/>
          </p:nvGrpSpPr>
          <p:grpSpPr>
            <a:xfrm>
              <a:off x="4482186" y="3641905"/>
              <a:ext cx="397605" cy="349784"/>
              <a:chOff x="2906375" y="1159725"/>
              <a:chExt cx="1860575" cy="1636800"/>
            </a:xfrm>
          </p:grpSpPr>
          <p:sp>
            <p:nvSpPr>
              <p:cNvPr id="7703" name="Google Shape;7703;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59"/>
          <p:cNvGrpSpPr/>
          <p:nvPr/>
        </p:nvGrpSpPr>
        <p:grpSpPr>
          <a:xfrm>
            <a:off x="6528949" y="1853803"/>
            <a:ext cx="940737" cy="721067"/>
            <a:chOff x="6599718" y="2068734"/>
            <a:chExt cx="940737" cy="721067"/>
          </a:xfrm>
        </p:grpSpPr>
        <p:sp>
          <p:nvSpPr>
            <p:cNvPr id="7708" name="Google Shape;7708;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59"/>
            <p:cNvGrpSpPr/>
            <p:nvPr/>
          </p:nvGrpSpPr>
          <p:grpSpPr>
            <a:xfrm>
              <a:off x="6836957" y="2068734"/>
              <a:ext cx="461892" cy="721067"/>
              <a:chOff x="6836957" y="2068734"/>
              <a:chExt cx="461892" cy="721067"/>
            </a:xfrm>
          </p:grpSpPr>
          <p:sp>
            <p:nvSpPr>
              <p:cNvPr id="7715" name="Google Shape;7715;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1" name="Google Shape;7721;p59"/>
              <p:cNvGrpSpPr/>
              <p:nvPr/>
            </p:nvGrpSpPr>
            <p:grpSpPr>
              <a:xfrm>
                <a:off x="6836957" y="2068734"/>
                <a:ext cx="461892" cy="721067"/>
                <a:chOff x="6836957" y="2068734"/>
                <a:chExt cx="461892" cy="721067"/>
              </a:xfrm>
            </p:grpSpPr>
            <p:sp>
              <p:nvSpPr>
                <p:cNvPr id="7722" name="Google Shape;7722;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29" name="Google Shape;7729;p59"/>
          <p:cNvGrpSpPr/>
          <p:nvPr/>
        </p:nvGrpSpPr>
        <p:grpSpPr>
          <a:xfrm>
            <a:off x="2412267" y="1858149"/>
            <a:ext cx="712577" cy="712374"/>
            <a:chOff x="2559249" y="2069323"/>
            <a:chExt cx="685566" cy="685634"/>
          </a:xfrm>
        </p:grpSpPr>
        <p:sp>
          <p:nvSpPr>
            <p:cNvPr id="7730" name="Google Shape;7730;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9"/>
          <p:cNvGrpSpPr/>
          <p:nvPr/>
        </p:nvGrpSpPr>
        <p:grpSpPr>
          <a:xfrm>
            <a:off x="7594705" y="970938"/>
            <a:ext cx="845645" cy="711911"/>
            <a:chOff x="951975" y="315800"/>
            <a:chExt cx="5860325" cy="4933550"/>
          </a:xfrm>
        </p:grpSpPr>
        <p:sp>
          <p:nvSpPr>
            <p:cNvPr id="7744" name="Google Shape;7744;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9"/>
          <p:cNvGrpSpPr/>
          <p:nvPr/>
        </p:nvGrpSpPr>
        <p:grpSpPr>
          <a:xfrm>
            <a:off x="3691834" y="2707047"/>
            <a:ext cx="1617932" cy="621724"/>
            <a:chOff x="3862800" y="3038525"/>
            <a:chExt cx="1329006" cy="510698"/>
          </a:xfrm>
        </p:grpSpPr>
        <p:sp>
          <p:nvSpPr>
            <p:cNvPr id="7753" name="Google Shape;7753;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5" name="Google Shape;7755;p59"/>
            <p:cNvGrpSpPr/>
            <p:nvPr/>
          </p:nvGrpSpPr>
          <p:grpSpPr>
            <a:xfrm>
              <a:off x="3967075" y="3040337"/>
              <a:ext cx="1019927" cy="402126"/>
              <a:chOff x="3967075" y="3040337"/>
              <a:chExt cx="1019927" cy="402126"/>
            </a:xfrm>
          </p:grpSpPr>
          <p:sp>
            <p:nvSpPr>
              <p:cNvPr id="7756" name="Google Shape;7756;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9"/>
            <p:cNvGrpSpPr/>
            <p:nvPr/>
          </p:nvGrpSpPr>
          <p:grpSpPr>
            <a:xfrm>
              <a:off x="4186700" y="3040337"/>
              <a:ext cx="390475" cy="183289"/>
              <a:chOff x="4186700" y="3040337"/>
              <a:chExt cx="390475" cy="183289"/>
            </a:xfrm>
          </p:grpSpPr>
          <p:sp>
            <p:nvSpPr>
              <p:cNvPr id="7759" name="Google Shape;7759;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59"/>
            <p:cNvGrpSpPr/>
            <p:nvPr/>
          </p:nvGrpSpPr>
          <p:grpSpPr>
            <a:xfrm>
              <a:off x="4073727" y="3040337"/>
              <a:ext cx="697794" cy="296263"/>
              <a:chOff x="4073727" y="3040337"/>
              <a:chExt cx="697794" cy="296263"/>
            </a:xfrm>
          </p:grpSpPr>
          <p:sp>
            <p:nvSpPr>
              <p:cNvPr id="7762" name="Google Shape;7762;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9"/>
            <p:cNvGrpSpPr/>
            <p:nvPr/>
          </p:nvGrpSpPr>
          <p:grpSpPr>
            <a:xfrm>
              <a:off x="3862800" y="3038525"/>
              <a:ext cx="1329006" cy="510698"/>
              <a:chOff x="3862800" y="3038525"/>
              <a:chExt cx="1329006" cy="510698"/>
            </a:xfrm>
          </p:grpSpPr>
          <p:sp>
            <p:nvSpPr>
              <p:cNvPr id="7765" name="Google Shape;7765;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59"/>
          <p:cNvGrpSpPr/>
          <p:nvPr/>
        </p:nvGrpSpPr>
        <p:grpSpPr>
          <a:xfrm>
            <a:off x="700156" y="970938"/>
            <a:ext cx="883205" cy="775176"/>
            <a:chOff x="649648" y="271400"/>
            <a:chExt cx="6215377" cy="5455143"/>
          </a:xfrm>
        </p:grpSpPr>
        <p:sp>
          <p:nvSpPr>
            <p:cNvPr id="7768" name="Google Shape;7768;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9"/>
          <p:cNvGrpSpPr/>
          <p:nvPr/>
        </p:nvGrpSpPr>
        <p:grpSpPr>
          <a:xfrm>
            <a:off x="2308457" y="970938"/>
            <a:ext cx="767704" cy="815489"/>
            <a:chOff x="2499700" y="1135950"/>
            <a:chExt cx="732402" cy="777990"/>
          </a:xfrm>
        </p:grpSpPr>
        <p:grpSp>
          <p:nvGrpSpPr>
            <p:cNvPr id="7781" name="Google Shape;7781;p59"/>
            <p:cNvGrpSpPr/>
            <p:nvPr/>
          </p:nvGrpSpPr>
          <p:grpSpPr>
            <a:xfrm>
              <a:off x="2499700" y="1135950"/>
              <a:ext cx="732402" cy="694705"/>
              <a:chOff x="2499700" y="1135950"/>
              <a:chExt cx="732402" cy="694705"/>
            </a:xfrm>
          </p:grpSpPr>
          <p:sp>
            <p:nvSpPr>
              <p:cNvPr id="7782" name="Google Shape;7782;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9"/>
            <p:cNvGrpSpPr/>
            <p:nvPr/>
          </p:nvGrpSpPr>
          <p:grpSpPr>
            <a:xfrm>
              <a:off x="2517909" y="1188726"/>
              <a:ext cx="702702" cy="725214"/>
              <a:chOff x="2517909" y="1188726"/>
              <a:chExt cx="702702" cy="725214"/>
            </a:xfrm>
          </p:grpSpPr>
          <p:sp>
            <p:nvSpPr>
              <p:cNvPr id="7810" name="Google Shape;7810;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5" name="Google Shape;7815;p59"/>
          <p:cNvGrpSpPr/>
          <p:nvPr/>
        </p:nvGrpSpPr>
        <p:grpSpPr>
          <a:xfrm>
            <a:off x="1654189" y="970938"/>
            <a:ext cx="583439" cy="870229"/>
            <a:chOff x="1716825" y="1121550"/>
            <a:chExt cx="622800" cy="928938"/>
          </a:xfrm>
        </p:grpSpPr>
        <p:grpSp>
          <p:nvGrpSpPr>
            <p:cNvPr id="7816" name="Google Shape;7816;p59"/>
            <p:cNvGrpSpPr/>
            <p:nvPr/>
          </p:nvGrpSpPr>
          <p:grpSpPr>
            <a:xfrm>
              <a:off x="1716825" y="1121550"/>
              <a:ext cx="622800" cy="928938"/>
              <a:chOff x="1716825" y="1121550"/>
              <a:chExt cx="622800" cy="928938"/>
            </a:xfrm>
          </p:grpSpPr>
          <p:cxnSp>
            <p:nvCxnSpPr>
              <p:cNvPr id="7817" name="Google Shape;7817;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18" name="Google Shape;7818;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9"/>
            <p:cNvGrpSpPr/>
            <p:nvPr/>
          </p:nvGrpSpPr>
          <p:grpSpPr>
            <a:xfrm>
              <a:off x="1768050" y="1172775"/>
              <a:ext cx="520200" cy="832000"/>
              <a:chOff x="1768050" y="1172775"/>
              <a:chExt cx="520200" cy="832000"/>
            </a:xfrm>
          </p:grpSpPr>
          <p:cxnSp>
            <p:nvCxnSpPr>
              <p:cNvPr id="7820" name="Google Shape;7820;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21" name="Google Shape;7821;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9"/>
            <p:cNvGrpSpPr/>
            <p:nvPr/>
          </p:nvGrpSpPr>
          <p:grpSpPr>
            <a:xfrm>
              <a:off x="1820100" y="1225475"/>
              <a:ext cx="416400" cy="729575"/>
              <a:chOff x="1820100" y="1225475"/>
              <a:chExt cx="416400" cy="729575"/>
            </a:xfrm>
          </p:grpSpPr>
          <p:cxnSp>
            <p:nvCxnSpPr>
              <p:cNvPr id="7823" name="Google Shape;7823;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24" name="Google Shape;7824;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9"/>
            <p:cNvGrpSpPr/>
            <p:nvPr/>
          </p:nvGrpSpPr>
          <p:grpSpPr>
            <a:xfrm>
              <a:off x="1874250" y="1278825"/>
              <a:ext cx="308100" cy="605275"/>
              <a:chOff x="1874250" y="1278825"/>
              <a:chExt cx="308100" cy="605275"/>
            </a:xfrm>
          </p:grpSpPr>
          <p:cxnSp>
            <p:nvCxnSpPr>
              <p:cNvPr id="7826" name="Google Shape;7826;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27" name="Google Shape;7827;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59"/>
          <p:cNvGrpSpPr/>
          <p:nvPr/>
        </p:nvGrpSpPr>
        <p:grpSpPr>
          <a:xfrm>
            <a:off x="1574012" y="1857260"/>
            <a:ext cx="739072" cy="714152"/>
            <a:chOff x="4334725" y="1355875"/>
            <a:chExt cx="3106650" cy="3001900"/>
          </a:xfrm>
        </p:grpSpPr>
        <p:grpSp>
          <p:nvGrpSpPr>
            <p:cNvPr id="7830" name="Google Shape;7830;p59"/>
            <p:cNvGrpSpPr/>
            <p:nvPr/>
          </p:nvGrpSpPr>
          <p:grpSpPr>
            <a:xfrm>
              <a:off x="4516050" y="1724875"/>
              <a:ext cx="2693725" cy="2632900"/>
              <a:chOff x="4516050" y="1724875"/>
              <a:chExt cx="2693725" cy="2632900"/>
            </a:xfrm>
          </p:grpSpPr>
          <p:sp>
            <p:nvSpPr>
              <p:cNvPr id="7831" name="Google Shape;7831;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59"/>
            <p:cNvGrpSpPr/>
            <p:nvPr/>
          </p:nvGrpSpPr>
          <p:grpSpPr>
            <a:xfrm>
              <a:off x="4334725" y="1355875"/>
              <a:ext cx="3106650" cy="2709650"/>
              <a:chOff x="4334725" y="1355875"/>
              <a:chExt cx="3106650" cy="2709650"/>
            </a:xfrm>
          </p:grpSpPr>
          <p:sp>
            <p:nvSpPr>
              <p:cNvPr id="7835" name="Google Shape;7835;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8" name="Google Shape;7838;p59"/>
          <p:cNvGrpSpPr/>
          <p:nvPr/>
        </p:nvGrpSpPr>
        <p:grpSpPr>
          <a:xfrm>
            <a:off x="7690961" y="3488031"/>
            <a:ext cx="312074" cy="684173"/>
            <a:chOff x="7645573" y="3754300"/>
            <a:chExt cx="293855" cy="644170"/>
          </a:xfrm>
        </p:grpSpPr>
        <p:sp>
          <p:nvSpPr>
            <p:cNvPr id="7839" name="Google Shape;7839;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9"/>
          <p:cNvGrpSpPr/>
          <p:nvPr/>
        </p:nvGrpSpPr>
        <p:grpSpPr>
          <a:xfrm>
            <a:off x="5612949" y="970938"/>
            <a:ext cx="709011" cy="739359"/>
            <a:chOff x="5830645" y="1256617"/>
            <a:chExt cx="530340" cy="553040"/>
          </a:xfrm>
        </p:grpSpPr>
        <p:grpSp>
          <p:nvGrpSpPr>
            <p:cNvPr id="7842" name="Google Shape;7842;p59"/>
            <p:cNvGrpSpPr/>
            <p:nvPr/>
          </p:nvGrpSpPr>
          <p:grpSpPr>
            <a:xfrm>
              <a:off x="5830645" y="1256617"/>
              <a:ext cx="259743" cy="269909"/>
              <a:chOff x="5830645" y="1256617"/>
              <a:chExt cx="259743" cy="269909"/>
            </a:xfrm>
          </p:grpSpPr>
          <p:sp>
            <p:nvSpPr>
              <p:cNvPr id="7843" name="Google Shape;7843;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9"/>
            <p:cNvGrpSpPr/>
            <p:nvPr/>
          </p:nvGrpSpPr>
          <p:grpSpPr>
            <a:xfrm>
              <a:off x="6101293" y="1256617"/>
              <a:ext cx="259692" cy="269909"/>
              <a:chOff x="6101293" y="1256617"/>
              <a:chExt cx="259692" cy="269909"/>
            </a:xfrm>
          </p:grpSpPr>
          <p:sp>
            <p:nvSpPr>
              <p:cNvPr id="7846" name="Google Shape;7846;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9"/>
            <p:cNvGrpSpPr/>
            <p:nvPr/>
          </p:nvGrpSpPr>
          <p:grpSpPr>
            <a:xfrm>
              <a:off x="5830645" y="1539749"/>
              <a:ext cx="259692" cy="269909"/>
              <a:chOff x="5830645" y="1539749"/>
              <a:chExt cx="259692" cy="269909"/>
            </a:xfrm>
          </p:grpSpPr>
          <p:sp>
            <p:nvSpPr>
              <p:cNvPr id="7849" name="Google Shape;7849;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59"/>
            <p:cNvGrpSpPr/>
            <p:nvPr/>
          </p:nvGrpSpPr>
          <p:grpSpPr>
            <a:xfrm>
              <a:off x="6101293" y="1539749"/>
              <a:ext cx="259692" cy="269909"/>
              <a:chOff x="6101293" y="1539749"/>
              <a:chExt cx="259692" cy="269909"/>
            </a:xfrm>
          </p:grpSpPr>
          <p:sp>
            <p:nvSpPr>
              <p:cNvPr id="7852" name="Google Shape;7852;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59"/>
          <p:cNvGrpSpPr/>
          <p:nvPr/>
        </p:nvGrpSpPr>
        <p:grpSpPr>
          <a:xfrm>
            <a:off x="714444" y="2707054"/>
            <a:ext cx="1452955" cy="621360"/>
            <a:chOff x="732422" y="2990152"/>
            <a:chExt cx="1337773" cy="572102"/>
          </a:xfrm>
        </p:grpSpPr>
        <p:sp>
          <p:nvSpPr>
            <p:cNvPr id="7856" name="Google Shape;7856;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865"/>
        <p:cNvGrpSpPr/>
        <p:nvPr/>
      </p:nvGrpSpPr>
      <p:grpSpPr>
        <a:xfrm>
          <a:off x="0" y="0"/>
          <a:ext cx="0" cy="0"/>
          <a:chOff x="0" y="0"/>
          <a:chExt cx="0" cy="0"/>
        </a:xfrm>
      </p:grpSpPr>
      <p:grpSp>
        <p:nvGrpSpPr>
          <p:cNvPr id="7866" name="Google Shape;7866;p60"/>
          <p:cNvGrpSpPr/>
          <p:nvPr/>
        </p:nvGrpSpPr>
        <p:grpSpPr>
          <a:xfrm>
            <a:off x="708579" y="965872"/>
            <a:ext cx="1636117" cy="1526144"/>
            <a:chOff x="729238" y="1179665"/>
            <a:chExt cx="1636117" cy="1526144"/>
          </a:xfrm>
        </p:grpSpPr>
        <p:grpSp>
          <p:nvGrpSpPr>
            <p:cNvPr id="7867" name="Google Shape;7867;p60"/>
            <p:cNvGrpSpPr/>
            <p:nvPr/>
          </p:nvGrpSpPr>
          <p:grpSpPr>
            <a:xfrm>
              <a:off x="729238" y="1179665"/>
              <a:ext cx="80700" cy="1526144"/>
              <a:chOff x="729238" y="1179665"/>
              <a:chExt cx="80700" cy="1526144"/>
            </a:xfrm>
          </p:grpSpPr>
          <p:sp>
            <p:nvSpPr>
              <p:cNvPr id="7868" name="Google Shape;7868;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0"/>
            <p:cNvGrpSpPr/>
            <p:nvPr/>
          </p:nvGrpSpPr>
          <p:grpSpPr>
            <a:xfrm>
              <a:off x="903098" y="1179665"/>
              <a:ext cx="80700" cy="1526144"/>
              <a:chOff x="903098" y="1179665"/>
              <a:chExt cx="80700" cy="1526144"/>
            </a:xfrm>
          </p:grpSpPr>
          <p:sp>
            <p:nvSpPr>
              <p:cNvPr id="7879" name="Google Shape;7879;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0"/>
            <p:cNvGrpSpPr/>
            <p:nvPr/>
          </p:nvGrpSpPr>
          <p:grpSpPr>
            <a:xfrm>
              <a:off x="1076958" y="1179665"/>
              <a:ext cx="80700" cy="1526144"/>
              <a:chOff x="1076958" y="1179665"/>
              <a:chExt cx="80700" cy="1526144"/>
            </a:xfrm>
          </p:grpSpPr>
          <p:sp>
            <p:nvSpPr>
              <p:cNvPr id="7890" name="Google Shape;7890;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0"/>
            <p:cNvGrpSpPr/>
            <p:nvPr/>
          </p:nvGrpSpPr>
          <p:grpSpPr>
            <a:xfrm>
              <a:off x="1247707" y="1179665"/>
              <a:ext cx="80700" cy="1526144"/>
              <a:chOff x="1247707" y="1179665"/>
              <a:chExt cx="80700" cy="1526144"/>
            </a:xfrm>
          </p:grpSpPr>
          <p:sp>
            <p:nvSpPr>
              <p:cNvPr id="7901" name="Google Shape;7901;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60"/>
            <p:cNvGrpSpPr/>
            <p:nvPr/>
          </p:nvGrpSpPr>
          <p:grpSpPr>
            <a:xfrm>
              <a:off x="1421567" y="1179665"/>
              <a:ext cx="80700" cy="1526144"/>
              <a:chOff x="1421567" y="1179665"/>
              <a:chExt cx="80700" cy="1526144"/>
            </a:xfrm>
          </p:grpSpPr>
          <p:sp>
            <p:nvSpPr>
              <p:cNvPr id="7912" name="Google Shape;7912;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0"/>
            <p:cNvGrpSpPr/>
            <p:nvPr/>
          </p:nvGrpSpPr>
          <p:grpSpPr>
            <a:xfrm>
              <a:off x="1592327" y="1179665"/>
              <a:ext cx="80700" cy="1526144"/>
              <a:chOff x="1592327" y="1179665"/>
              <a:chExt cx="80700" cy="1526144"/>
            </a:xfrm>
          </p:grpSpPr>
          <p:sp>
            <p:nvSpPr>
              <p:cNvPr id="7923" name="Google Shape;7923;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60"/>
            <p:cNvGrpSpPr/>
            <p:nvPr/>
          </p:nvGrpSpPr>
          <p:grpSpPr>
            <a:xfrm>
              <a:off x="1766187" y="1179665"/>
              <a:ext cx="80700" cy="1526144"/>
              <a:chOff x="1766187" y="1179665"/>
              <a:chExt cx="80700" cy="1526144"/>
            </a:xfrm>
          </p:grpSpPr>
          <p:sp>
            <p:nvSpPr>
              <p:cNvPr id="7934" name="Google Shape;7934;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60"/>
            <p:cNvGrpSpPr/>
            <p:nvPr/>
          </p:nvGrpSpPr>
          <p:grpSpPr>
            <a:xfrm>
              <a:off x="1936935" y="1179665"/>
              <a:ext cx="80700" cy="1526144"/>
              <a:chOff x="1936935" y="1179665"/>
              <a:chExt cx="80700" cy="1526144"/>
            </a:xfrm>
          </p:grpSpPr>
          <p:sp>
            <p:nvSpPr>
              <p:cNvPr id="7945" name="Google Shape;7945;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0"/>
            <p:cNvGrpSpPr/>
            <p:nvPr/>
          </p:nvGrpSpPr>
          <p:grpSpPr>
            <a:xfrm>
              <a:off x="2110795" y="1179665"/>
              <a:ext cx="80700" cy="1526144"/>
              <a:chOff x="2110795" y="1179665"/>
              <a:chExt cx="80700" cy="1526144"/>
            </a:xfrm>
          </p:grpSpPr>
          <p:sp>
            <p:nvSpPr>
              <p:cNvPr id="7956" name="Google Shape;7956;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0"/>
            <p:cNvGrpSpPr/>
            <p:nvPr/>
          </p:nvGrpSpPr>
          <p:grpSpPr>
            <a:xfrm>
              <a:off x="2284655" y="1179665"/>
              <a:ext cx="80700" cy="1526144"/>
              <a:chOff x="2284655" y="1179665"/>
              <a:chExt cx="80700" cy="1526144"/>
            </a:xfrm>
          </p:grpSpPr>
          <p:sp>
            <p:nvSpPr>
              <p:cNvPr id="7967" name="Google Shape;7967;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7" name="Google Shape;7977;p60"/>
          <p:cNvGrpSpPr/>
          <p:nvPr/>
        </p:nvGrpSpPr>
        <p:grpSpPr>
          <a:xfrm>
            <a:off x="2603245" y="985011"/>
            <a:ext cx="1364248" cy="1102133"/>
            <a:chOff x="2623904" y="1198803"/>
            <a:chExt cx="1364248" cy="1102133"/>
          </a:xfrm>
        </p:grpSpPr>
        <p:grpSp>
          <p:nvGrpSpPr>
            <p:cNvPr id="7978" name="Google Shape;7978;p60"/>
            <p:cNvGrpSpPr/>
            <p:nvPr/>
          </p:nvGrpSpPr>
          <p:grpSpPr>
            <a:xfrm>
              <a:off x="2623907" y="1198803"/>
              <a:ext cx="1364245" cy="273000"/>
              <a:chOff x="2623907" y="1198803"/>
              <a:chExt cx="1364245" cy="273000"/>
            </a:xfrm>
          </p:grpSpPr>
          <p:sp>
            <p:nvSpPr>
              <p:cNvPr id="7979" name="Google Shape;7979;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0"/>
            <p:cNvGrpSpPr/>
            <p:nvPr/>
          </p:nvGrpSpPr>
          <p:grpSpPr>
            <a:xfrm>
              <a:off x="2623904" y="1476964"/>
              <a:ext cx="1364245" cy="273000"/>
              <a:chOff x="2623904" y="1476964"/>
              <a:chExt cx="1364245" cy="273000"/>
            </a:xfrm>
          </p:grpSpPr>
          <p:sp>
            <p:nvSpPr>
              <p:cNvPr id="7985" name="Google Shape;7985;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0"/>
            <p:cNvGrpSpPr/>
            <p:nvPr/>
          </p:nvGrpSpPr>
          <p:grpSpPr>
            <a:xfrm>
              <a:off x="2623907" y="1749775"/>
              <a:ext cx="1364245" cy="273000"/>
              <a:chOff x="2623907" y="1749775"/>
              <a:chExt cx="1364245" cy="273000"/>
            </a:xfrm>
          </p:grpSpPr>
          <p:sp>
            <p:nvSpPr>
              <p:cNvPr id="7991" name="Google Shape;7991;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0"/>
            <p:cNvGrpSpPr/>
            <p:nvPr/>
          </p:nvGrpSpPr>
          <p:grpSpPr>
            <a:xfrm>
              <a:off x="2623904" y="2027936"/>
              <a:ext cx="1364245" cy="273000"/>
              <a:chOff x="2623904" y="2027936"/>
              <a:chExt cx="1364245" cy="273000"/>
            </a:xfrm>
          </p:grpSpPr>
          <p:sp>
            <p:nvSpPr>
              <p:cNvPr id="7997" name="Google Shape;7997;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0"/>
          <p:cNvGrpSpPr/>
          <p:nvPr/>
        </p:nvGrpSpPr>
        <p:grpSpPr>
          <a:xfrm>
            <a:off x="2592706" y="2444193"/>
            <a:ext cx="1387541" cy="159124"/>
            <a:chOff x="3200660" y="2180272"/>
            <a:chExt cx="2563824" cy="378237"/>
          </a:xfrm>
        </p:grpSpPr>
        <p:sp>
          <p:nvSpPr>
            <p:cNvPr id="8003" name="Google Shape;8003;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0"/>
          <p:cNvGrpSpPr/>
          <p:nvPr/>
        </p:nvGrpSpPr>
        <p:grpSpPr>
          <a:xfrm>
            <a:off x="2589231" y="2722018"/>
            <a:ext cx="1390502" cy="159625"/>
            <a:chOff x="3530150" y="2790075"/>
            <a:chExt cx="1962600" cy="225300"/>
          </a:xfrm>
        </p:grpSpPr>
        <p:sp>
          <p:nvSpPr>
            <p:cNvPr id="8022" name="Google Shape;8022;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60"/>
          <p:cNvGrpSpPr/>
          <p:nvPr/>
        </p:nvGrpSpPr>
        <p:grpSpPr>
          <a:xfrm>
            <a:off x="2589884" y="3000344"/>
            <a:ext cx="1411629" cy="153761"/>
            <a:chOff x="3558802" y="4011427"/>
            <a:chExt cx="1866000" cy="111300"/>
          </a:xfrm>
        </p:grpSpPr>
        <p:sp>
          <p:nvSpPr>
            <p:cNvPr id="8025" name="Google Shape;8025;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60"/>
          <p:cNvGrpSpPr/>
          <p:nvPr/>
        </p:nvGrpSpPr>
        <p:grpSpPr>
          <a:xfrm>
            <a:off x="2589576" y="2205744"/>
            <a:ext cx="1383503" cy="119749"/>
            <a:chOff x="3465975" y="2270276"/>
            <a:chExt cx="1986364" cy="171929"/>
          </a:xfrm>
        </p:grpSpPr>
        <p:sp>
          <p:nvSpPr>
            <p:cNvPr id="8028" name="Google Shape;8028;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60"/>
          <p:cNvGrpSpPr/>
          <p:nvPr/>
        </p:nvGrpSpPr>
        <p:grpSpPr>
          <a:xfrm>
            <a:off x="2600584" y="3569394"/>
            <a:ext cx="1369531" cy="195460"/>
            <a:chOff x="723300" y="4253549"/>
            <a:chExt cx="2276482" cy="324900"/>
          </a:xfrm>
        </p:grpSpPr>
        <p:sp>
          <p:nvSpPr>
            <p:cNvPr id="8037" name="Google Shape;8037;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0"/>
          <p:cNvGrpSpPr/>
          <p:nvPr/>
        </p:nvGrpSpPr>
        <p:grpSpPr>
          <a:xfrm>
            <a:off x="2590145" y="3270574"/>
            <a:ext cx="1389066" cy="180119"/>
            <a:chOff x="705948" y="3788465"/>
            <a:chExt cx="2308953" cy="299400"/>
          </a:xfrm>
        </p:grpSpPr>
        <p:sp>
          <p:nvSpPr>
            <p:cNvPr id="8043" name="Google Shape;8043;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60"/>
          <p:cNvGrpSpPr/>
          <p:nvPr/>
        </p:nvGrpSpPr>
        <p:grpSpPr>
          <a:xfrm>
            <a:off x="2638082" y="3883554"/>
            <a:ext cx="1304609" cy="294074"/>
            <a:chOff x="2658741" y="4097347"/>
            <a:chExt cx="1304609" cy="294074"/>
          </a:xfrm>
        </p:grpSpPr>
        <p:grpSp>
          <p:nvGrpSpPr>
            <p:cNvPr id="8049" name="Google Shape;8049;p60"/>
            <p:cNvGrpSpPr/>
            <p:nvPr/>
          </p:nvGrpSpPr>
          <p:grpSpPr>
            <a:xfrm>
              <a:off x="2658741" y="4097347"/>
              <a:ext cx="118572" cy="294074"/>
              <a:chOff x="3343310" y="4475555"/>
              <a:chExt cx="127717" cy="316753"/>
            </a:xfrm>
          </p:grpSpPr>
          <p:sp>
            <p:nvSpPr>
              <p:cNvPr id="8050" name="Google Shape;8050;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0"/>
            <p:cNvGrpSpPr/>
            <p:nvPr/>
          </p:nvGrpSpPr>
          <p:grpSpPr>
            <a:xfrm>
              <a:off x="3815519" y="4098388"/>
              <a:ext cx="147831" cy="291991"/>
              <a:chOff x="3527539" y="4476677"/>
              <a:chExt cx="159232" cy="314510"/>
            </a:xfrm>
          </p:grpSpPr>
          <p:sp>
            <p:nvSpPr>
              <p:cNvPr id="8053" name="Google Shape;8053;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0"/>
            <p:cNvGrpSpPr/>
            <p:nvPr/>
          </p:nvGrpSpPr>
          <p:grpSpPr>
            <a:xfrm>
              <a:off x="3511696" y="4098388"/>
              <a:ext cx="147831" cy="291991"/>
              <a:chOff x="3527539" y="4476677"/>
              <a:chExt cx="159232" cy="314510"/>
            </a:xfrm>
          </p:grpSpPr>
          <p:sp>
            <p:nvSpPr>
              <p:cNvPr id="8056" name="Google Shape;8056;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0"/>
            <p:cNvGrpSpPr/>
            <p:nvPr/>
          </p:nvGrpSpPr>
          <p:grpSpPr>
            <a:xfrm>
              <a:off x="3207874" y="4098388"/>
              <a:ext cx="147831" cy="291991"/>
              <a:chOff x="3527539" y="4476677"/>
              <a:chExt cx="159232" cy="314510"/>
            </a:xfrm>
          </p:grpSpPr>
          <p:sp>
            <p:nvSpPr>
              <p:cNvPr id="8059" name="Google Shape;8059;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0"/>
            <p:cNvGrpSpPr/>
            <p:nvPr/>
          </p:nvGrpSpPr>
          <p:grpSpPr>
            <a:xfrm>
              <a:off x="2933305" y="4097347"/>
              <a:ext cx="118572" cy="294074"/>
              <a:chOff x="3343310" y="4475555"/>
              <a:chExt cx="127717" cy="316753"/>
            </a:xfrm>
          </p:grpSpPr>
          <p:sp>
            <p:nvSpPr>
              <p:cNvPr id="8062" name="Google Shape;806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4" name="Google Shape;8064;p60"/>
          <p:cNvGrpSpPr/>
          <p:nvPr/>
        </p:nvGrpSpPr>
        <p:grpSpPr>
          <a:xfrm>
            <a:off x="4256912" y="1866676"/>
            <a:ext cx="1433821" cy="191501"/>
            <a:chOff x="4273350" y="2080469"/>
            <a:chExt cx="1433821" cy="191501"/>
          </a:xfrm>
        </p:grpSpPr>
        <p:grpSp>
          <p:nvGrpSpPr>
            <p:cNvPr id="8065" name="Google Shape;8065;p60"/>
            <p:cNvGrpSpPr/>
            <p:nvPr/>
          </p:nvGrpSpPr>
          <p:grpSpPr>
            <a:xfrm>
              <a:off x="4273350" y="2080469"/>
              <a:ext cx="1433821" cy="0"/>
              <a:chOff x="5224975" y="2962250"/>
              <a:chExt cx="1544400" cy="0"/>
            </a:xfrm>
          </p:grpSpPr>
          <p:cxnSp>
            <p:nvCxnSpPr>
              <p:cNvPr id="8066" name="Google Shape;8066;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67" name="Google Shape;8067;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068" name="Google Shape;8068;p60"/>
            <p:cNvGrpSpPr/>
            <p:nvPr/>
          </p:nvGrpSpPr>
          <p:grpSpPr>
            <a:xfrm>
              <a:off x="4273350" y="2271969"/>
              <a:ext cx="1433821" cy="0"/>
              <a:chOff x="5224975" y="2962250"/>
              <a:chExt cx="1544400" cy="0"/>
            </a:xfrm>
          </p:grpSpPr>
          <p:cxnSp>
            <p:nvCxnSpPr>
              <p:cNvPr id="8069" name="Google Shape;8069;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70" name="Google Shape;8070;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071" name="Google Shape;8071;p60"/>
          <p:cNvGrpSpPr/>
          <p:nvPr/>
        </p:nvGrpSpPr>
        <p:grpSpPr>
          <a:xfrm>
            <a:off x="4258467" y="969244"/>
            <a:ext cx="1430711" cy="743389"/>
            <a:chOff x="5159450" y="1919950"/>
            <a:chExt cx="1541050" cy="862500"/>
          </a:xfrm>
        </p:grpSpPr>
        <p:sp>
          <p:nvSpPr>
            <p:cNvPr id="8072" name="Google Shape;8072;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073" name="Google Shape;8073;p60"/>
            <p:cNvGrpSpPr/>
            <p:nvPr/>
          </p:nvGrpSpPr>
          <p:grpSpPr>
            <a:xfrm>
              <a:off x="5159450" y="1919950"/>
              <a:ext cx="1541050" cy="862500"/>
              <a:chOff x="5159450" y="1919950"/>
              <a:chExt cx="1541050" cy="862500"/>
            </a:xfrm>
          </p:grpSpPr>
          <p:cxnSp>
            <p:nvCxnSpPr>
              <p:cNvPr id="8074" name="Google Shape;8074;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75" name="Google Shape;8075;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76" name="Google Shape;8076;p60"/>
          <p:cNvGrpSpPr/>
          <p:nvPr/>
        </p:nvGrpSpPr>
        <p:grpSpPr>
          <a:xfrm>
            <a:off x="4248581" y="2192571"/>
            <a:ext cx="1450484" cy="1052087"/>
            <a:chOff x="5230575" y="1554475"/>
            <a:chExt cx="2137150" cy="1550150"/>
          </a:xfrm>
        </p:grpSpPr>
        <p:sp>
          <p:nvSpPr>
            <p:cNvPr id="8077" name="Google Shape;8077;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0"/>
          <p:cNvGrpSpPr/>
          <p:nvPr/>
        </p:nvGrpSpPr>
        <p:grpSpPr>
          <a:xfrm rot="10800000">
            <a:off x="4265131" y="3284761"/>
            <a:ext cx="1417383" cy="887946"/>
            <a:chOff x="5645403" y="2920021"/>
            <a:chExt cx="2650800" cy="2180614"/>
          </a:xfrm>
        </p:grpSpPr>
        <p:sp>
          <p:nvSpPr>
            <p:cNvPr id="8091" name="Google Shape;8091;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2" name="Google Shape;8092;p60"/>
            <p:cNvCxnSpPr>
              <a:stCxn id="809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093" name="Google Shape;8093;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4" name="Google Shape;8094;p60"/>
            <p:cNvCxnSpPr>
              <a:endCxn id="809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095" name="Google Shape;8095;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6" name="Google Shape;8096;p60"/>
            <p:cNvCxnSpPr>
              <a:stCxn id="809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097" name="Google Shape;8097;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8" name="Google Shape;8098;p60"/>
            <p:cNvCxnSpPr>
              <a:endCxn id="809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099" name="Google Shape;8099;p60"/>
          <p:cNvGrpSpPr/>
          <p:nvPr/>
        </p:nvGrpSpPr>
        <p:grpSpPr>
          <a:xfrm>
            <a:off x="7365491" y="2180496"/>
            <a:ext cx="1071743" cy="1021579"/>
            <a:chOff x="7189833" y="2022667"/>
            <a:chExt cx="1251159" cy="1192597"/>
          </a:xfrm>
        </p:grpSpPr>
        <p:sp>
          <p:nvSpPr>
            <p:cNvPr id="8100" name="Google Shape;8100;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0"/>
          <p:cNvGrpSpPr/>
          <p:nvPr/>
        </p:nvGrpSpPr>
        <p:grpSpPr>
          <a:xfrm>
            <a:off x="706762" y="2614523"/>
            <a:ext cx="1695374" cy="1560837"/>
            <a:chOff x="727421" y="2828315"/>
            <a:chExt cx="1695374" cy="1560837"/>
          </a:xfrm>
        </p:grpSpPr>
        <p:grpSp>
          <p:nvGrpSpPr>
            <p:cNvPr id="8105" name="Google Shape;8105;p60"/>
            <p:cNvGrpSpPr/>
            <p:nvPr/>
          </p:nvGrpSpPr>
          <p:grpSpPr>
            <a:xfrm>
              <a:off x="819108" y="2882501"/>
              <a:ext cx="103104" cy="1426186"/>
              <a:chOff x="4674013" y="3100904"/>
              <a:chExt cx="122758" cy="1698043"/>
            </a:xfrm>
          </p:grpSpPr>
          <p:sp>
            <p:nvSpPr>
              <p:cNvPr id="8106" name="Google Shape;8106;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0"/>
            <p:cNvGrpSpPr/>
            <p:nvPr/>
          </p:nvGrpSpPr>
          <p:grpSpPr>
            <a:xfrm>
              <a:off x="1062475" y="2882501"/>
              <a:ext cx="103104" cy="1426186"/>
              <a:chOff x="4940438" y="3100904"/>
              <a:chExt cx="122758" cy="1698043"/>
            </a:xfrm>
          </p:grpSpPr>
          <p:sp>
            <p:nvSpPr>
              <p:cNvPr id="8114" name="Google Shape;8114;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0"/>
            <p:cNvGrpSpPr/>
            <p:nvPr/>
          </p:nvGrpSpPr>
          <p:grpSpPr>
            <a:xfrm>
              <a:off x="1299324" y="2882501"/>
              <a:ext cx="103104" cy="1426186"/>
              <a:chOff x="5206863" y="3100904"/>
              <a:chExt cx="122758" cy="1698043"/>
            </a:xfrm>
          </p:grpSpPr>
          <p:sp>
            <p:nvSpPr>
              <p:cNvPr id="8122" name="Google Shape;8122;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0"/>
            <p:cNvGrpSpPr/>
            <p:nvPr/>
          </p:nvGrpSpPr>
          <p:grpSpPr>
            <a:xfrm>
              <a:off x="1786057" y="2882501"/>
              <a:ext cx="103104" cy="1426186"/>
              <a:chOff x="6006138" y="3143629"/>
              <a:chExt cx="122758" cy="1698043"/>
            </a:xfrm>
          </p:grpSpPr>
          <p:sp>
            <p:nvSpPr>
              <p:cNvPr id="8130" name="Google Shape;8130;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0"/>
            <p:cNvGrpSpPr/>
            <p:nvPr/>
          </p:nvGrpSpPr>
          <p:grpSpPr>
            <a:xfrm>
              <a:off x="2029422" y="2882501"/>
              <a:ext cx="103104" cy="1426186"/>
              <a:chOff x="6805413" y="3100904"/>
              <a:chExt cx="122758" cy="1698043"/>
            </a:xfrm>
          </p:grpSpPr>
          <p:sp>
            <p:nvSpPr>
              <p:cNvPr id="8138" name="Google Shape;8138;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0"/>
            <p:cNvGrpSpPr/>
            <p:nvPr/>
          </p:nvGrpSpPr>
          <p:grpSpPr>
            <a:xfrm>
              <a:off x="727421" y="2828315"/>
              <a:ext cx="1695374" cy="1560837"/>
              <a:chOff x="734799" y="2782450"/>
              <a:chExt cx="1571100" cy="1577400"/>
            </a:xfrm>
          </p:grpSpPr>
          <p:cxnSp>
            <p:nvCxnSpPr>
              <p:cNvPr id="8146" name="Google Shape;8146;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47" name="Google Shape;8147;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48" name="Google Shape;8148;p60"/>
            <p:cNvGrpSpPr/>
            <p:nvPr/>
          </p:nvGrpSpPr>
          <p:grpSpPr>
            <a:xfrm>
              <a:off x="2272795" y="2882501"/>
              <a:ext cx="103104" cy="1426186"/>
              <a:chOff x="5206863" y="3100904"/>
              <a:chExt cx="122758" cy="1698043"/>
            </a:xfrm>
          </p:grpSpPr>
          <p:sp>
            <p:nvSpPr>
              <p:cNvPr id="8149" name="Google Shape;8149;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0"/>
            <p:cNvGrpSpPr/>
            <p:nvPr/>
          </p:nvGrpSpPr>
          <p:grpSpPr>
            <a:xfrm>
              <a:off x="1542694" y="2882501"/>
              <a:ext cx="103104" cy="1426186"/>
              <a:chOff x="6006138" y="3143629"/>
              <a:chExt cx="122758" cy="1698043"/>
            </a:xfrm>
          </p:grpSpPr>
          <p:sp>
            <p:nvSpPr>
              <p:cNvPr id="8157" name="Google Shape;8157;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60"/>
          <p:cNvGrpSpPr/>
          <p:nvPr/>
        </p:nvGrpSpPr>
        <p:grpSpPr>
          <a:xfrm>
            <a:off x="5915341" y="2192094"/>
            <a:ext cx="1248543" cy="1025319"/>
            <a:chOff x="5183758" y="1210600"/>
            <a:chExt cx="3605380" cy="2960783"/>
          </a:xfrm>
        </p:grpSpPr>
        <p:sp>
          <p:nvSpPr>
            <p:cNvPr id="8165" name="Google Shape;8165;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9" name="Google Shape;8169;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170" name="Google Shape;8170;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171" name="Google Shape;8171;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172" name="Google Shape;8172;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173" name="Google Shape;8173;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0"/>
          <p:cNvGrpSpPr/>
          <p:nvPr/>
        </p:nvGrpSpPr>
        <p:grpSpPr>
          <a:xfrm>
            <a:off x="5772403" y="3330411"/>
            <a:ext cx="2664831" cy="843440"/>
            <a:chOff x="5916567" y="1099697"/>
            <a:chExt cx="2556683" cy="809211"/>
          </a:xfrm>
        </p:grpSpPr>
        <p:sp>
          <p:nvSpPr>
            <p:cNvPr id="8175" name="Google Shape;8175;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60"/>
          <p:cNvGrpSpPr/>
          <p:nvPr/>
        </p:nvGrpSpPr>
        <p:grpSpPr>
          <a:xfrm>
            <a:off x="5879943" y="979270"/>
            <a:ext cx="1299851" cy="1023338"/>
            <a:chOff x="5900602" y="1193063"/>
            <a:chExt cx="1299851" cy="1023338"/>
          </a:xfrm>
        </p:grpSpPr>
        <p:grpSp>
          <p:nvGrpSpPr>
            <p:cNvPr id="8184" name="Google Shape;8184;p60"/>
            <p:cNvGrpSpPr/>
            <p:nvPr/>
          </p:nvGrpSpPr>
          <p:grpSpPr>
            <a:xfrm>
              <a:off x="6743564" y="1193063"/>
              <a:ext cx="456889" cy="700379"/>
              <a:chOff x="6743564" y="1193063"/>
              <a:chExt cx="456889" cy="700379"/>
            </a:xfrm>
          </p:grpSpPr>
          <p:grpSp>
            <p:nvGrpSpPr>
              <p:cNvPr id="8185" name="Google Shape;8185;p60"/>
              <p:cNvGrpSpPr/>
              <p:nvPr/>
            </p:nvGrpSpPr>
            <p:grpSpPr>
              <a:xfrm>
                <a:off x="6743564" y="1690731"/>
                <a:ext cx="214402" cy="202710"/>
                <a:chOff x="6743564" y="1690731"/>
                <a:chExt cx="214402" cy="202710"/>
              </a:xfrm>
            </p:grpSpPr>
            <p:sp>
              <p:nvSpPr>
                <p:cNvPr id="8186" name="Google Shape;8186;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0"/>
              <p:cNvGrpSpPr/>
              <p:nvPr/>
            </p:nvGrpSpPr>
            <p:grpSpPr>
              <a:xfrm>
                <a:off x="6915505" y="1193063"/>
                <a:ext cx="284947" cy="589637"/>
                <a:chOff x="6915505" y="1193063"/>
                <a:chExt cx="284947" cy="589637"/>
              </a:xfrm>
            </p:grpSpPr>
            <p:sp>
              <p:nvSpPr>
                <p:cNvPr id="8189" name="Google Shape;8189;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0" name="Google Shape;8190;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191" name="Google Shape;8191;p60"/>
            <p:cNvGrpSpPr/>
            <p:nvPr/>
          </p:nvGrpSpPr>
          <p:grpSpPr>
            <a:xfrm>
              <a:off x="6520337" y="1193063"/>
              <a:ext cx="341815" cy="801589"/>
              <a:chOff x="6520337" y="1193063"/>
              <a:chExt cx="341815" cy="801589"/>
            </a:xfrm>
          </p:grpSpPr>
          <p:grpSp>
            <p:nvGrpSpPr>
              <p:cNvPr id="8192" name="Google Shape;8192;p60"/>
              <p:cNvGrpSpPr/>
              <p:nvPr/>
            </p:nvGrpSpPr>
            <p:grpSpPr>
              <a:xfrm>
                <a:off x="6520337" y="1589527"/>
                <a:ext cx="213950" cy="405125"/>
                <a:chOff x="6520337" y="1589527"/>
                <a:chExt cx="213950" cy="405125"/>
              </a:xfrm>
            </p:grpSpPr>
            <p:sp>
              <p:nvSpPr>
                <p:cNvPr id="8193" name="Google Shape;8193;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0"/>
              <p:cNvGrpSpPr/>
              <p:nvPr/>
            </p:nvGrpSpPr>
            <p:grpSpPr>
              <a:xfrm>
                <a:off x="6577204" y="1193063"/>
                <a:ext cx="284947" cy="453562"/>
                <a:chOff x="6577204" y="1193063"/>
                <a:chExt cx="284947" cy="453562"/>
              </a:xfrm>
            </p:grpSpPr>
            <p:sp>
              <p:nvSpPr>
                <p:cNvPr id="8196" name="Google Shape;8196;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7" name="Google Shape;8197;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98" name="Google Shape;8198;p60"/>
            <p:cNvGrpSpPr/>
            <p:nvPr/>
          </p:nvGrpSpPr>
          <p:grpSpPr>
            <a:xfrm>
              <a:off x="6238903" y="1193063"/>
              <a:ext cx="300475" cy="901782"/>
              <a:chOff x="6238903" y="1193063"/>
              <a:chExt cx="300475" cy="901782"/>
            </a:xfrm>
          </p:grpSpPr>
          <p:grpSp>
            <p:nvGrpSpPr>
              <p:cNvPr id="8199" name="Google Shape;8199;p60"/>
              <p:cNvGrpSpPr/>
              <p:nvPr/>
            </p:nvGrpSpPr>
            <p:grpSpPr>
              <a:xfrm>
                <a:off x="6290865" y="1489315"/>
                <a:ext cx="248514" cy="605530"/>
                <a:chOff x="6290865" y="1489315"/>
                <a:chExt cx="248514" cy="605530"/>
              </a:xfrm>
            </p:grpSpPr>
            <p:sp>
              <p:nvSpPr>
                <p:cNvPr id="8200" name="Google Shape;8200;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0"/>
              <p:cNvGrpSpPr/>
              <p:nvPr/>
            </p:nvGrpSpPr>
            <p:grpSpPr>
              <a:xfrm>
                <a:off x="6238903" y="1193063"/>
                <a:ext cx="284947" cy="327512"/>
                <a:chOff x="6238903" y="1193063"/>
                <a:chExt cx="284947" cy="327512"/>
              </a:xfrm>
            </p:grpSpPr>
            <p:sp>
              <p:nvSpPr>
                <p:cNvPr id="8203" name="Google Shape;8203;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4" name="Google Shape;8204;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05" name="Google Shape;8205;p60"/>
            <p:cNvGrpSpPr/>
            <p:nvPr/>
          </p:nvGrpSpPr>
          <p:grpSpPr>
            <a:xfrm>
              <a:off x="5900602" y="1193063"/>
              <a:ext cx="444345" cy="1023338"/>
              <a:chOff x="5900602" y="1193063"/>
              <a:chExt cx="444345" cy="1023338"/>
            </a:xfrm>
          </p:grpSpPr>
          <p:grpSp>
            <p:nvGrpSpPr>
              <p:cNvPr id="8206" name="Google Shape;8206;p60"/>
              <p:cNvGrpSpPr/>
              <p:nvPr/>
            </p:nvGrpSpPr>
            <p:grpSpPr>
              <a:xfrm>
                <a:off x="6046501" y="1367785"/>
                <a:ext cx="298446" cy="848616"/>
                <a:chOff x="6046501" y="1367785"/>
                <a:chExt cx="298446" cy="848616"/>
              </a:xfrm>
            </p:grpSpPr>
            <p:sp>
              <p:nvSpPr>
                <p:cNvPr id="8207" name="Google Shape;8207;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60"/>
              <p:cNvGrpSpPr/>
              <p:nvPr/>
            </p:nvGrpSpPr>
            <p:grpSpPr>
              <a:xfrm>
                <a:off x="5900602" y="1193063"/>
                <a:ext cx="284947" cy="182312"/>
                <a:chOff x="5900602" y="1193063"/>
                <a:chExt cx="284947" cy="182312"/>
              </a:xfrm>
            </p:grpSpPr>
            <p:sp>
              <p:nvSpPr>
                <p:cNvPr id="8210" name="Google Shape;8210;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1" name="Google Shape;8211;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12" name="Google Shape;8212;p60"/>
          <p:cNvGrpSpPr/>
          <p:nvPr/>
        </p:nvGrpSpPr>
        <p:grpSpPr>
          <a:xfrm>
            <a:off x="7217825" y="979415"/>
            <a:ext cx="1219413" cy="1051365"/>
            <a:chOff x="7287122" y="1165658"/>
            <a:chExt cx="1219413" cy="1051365"/>
          </a:xfrm>
        </p:grpSpPr>
        <p:grpSp>
          <p:nvGrpSpPr>
            <p:cNvPr id="8213" name="Google Shape;8213;p60"/>
            <p:cNvGrpSpPr/>
            <p:nvPr/>
          </p:nvGrpSpPr>
          <p:grpSpPr>
            <a:xfrm>
              <a:off x="7287122" y="1969723"/>
              <a:ext cx="1219413" cy="247300"/>
              <a:chOff x="7287122" y="1969723"/>
              <a:chExt cx="1219413" cy="247300"/>
            </a:xfrm>
          </p:grpSpPr>
          <p:sp>
            <p:nvSpPr>
              <p:cNvPr id="8214" name="Google Shape;8214;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60"/>
              <p:cNvGrpSpPr/>
              <p:nvPr/>
            </p:nvGrpSpPr>
            <p:grpSpPr>
              <a:xfrm>
                <a:off x="7287122" y="2063892"/>
                <a:ext cx="1151753" cy="73428"/>
                <a:chOff x="7287122" y="2063892"/>
                <a:chExt cx="1151753" cy="73428"/>
              </a:xfrm>
            </p:grpSpPr>
            <p:sp>
              <p:nvSpPr>
                <p:cNvPr id="8216" name="Google Shape;8216;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7" name="Google Shape;8217;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18" name="Google Shape;8218;p60"/>
            <p:cNvGrpSpPr/>
            <p:nvPr/>
          </p:nvGrpSpPr>
          <p:grpSpPr>
            <a:xfrm>
              <a:off x="7287122" y="1712201"/>
              <a:ext cx="1219403" cy="246767"/>
              <a:chOff x="7287122" y="1712201"/>
              <a:chExt cx="1219403" cy="246767"/>
            </a:xfrm>
          </p:grpSpPr>
          <p:sp>
            <p:nvSpPr>
              <p:cNvPr id="8219" name="Google Shape;8219;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60"/>
              <p:cNvGrpSpPr/>
              <p:nvPr/>
            </p:nvGrpSpPr>
            <p:grpSpPr>
              <a:xfrm>
                <a:off x="7287122" y="1842861"/>
                <a:ext cx="1005303" cy="73419"/>
                <a:chOff x="7287122" y="1842861"/>
                <a:chExt cx="1005303" cy="73419"/>
              </a:xfrm>
            </p:grpSpPr>
            <p:sp>
              <p:nvSpPr>
                <p:cNvPr id="8221" name="Google Shape;8221;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2" name="Google Shape;8222;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23" name="Google Shape;8223;p60"/>
            <p:cNvGrpSpPr/>
            <p:nvPr/>
          </p:nvGrpSpPr>
          <p:grpSpPr>
            <a:xfrm>
              <a:off x="7287122" y="1447520"/>
              <a:ext cx="1219403" cy="286667"/>
              <a:chOff x="7287122" y="1447520"/>
              <a:chExt cx="1219403" cy="286667"/>
            </a:xfrm>
          </p:grpSpPr>
          <p:sp>
            <p:nvSpPr>
              <p:cNvPr id="8224" name="Google Shape;8224;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60"/>
              <p:cNvGrpSpPr/>
              <p:nvPr/>
            </p:nvGrpSpPr>
            <p:grpSpPr>
              <a:xfrm>
                <a:off x="7287122" y="1581977"/>
                <a:ext cx="852803" cy="73428"/>
                <a:chOff x="7287122" y="1581977"/>
                <a:chExt cx="852803" cy="73428"/>
              </a:xfrm>
            </p:grpSpPr>
            <p:sp>
              <p:nvSpPr>
                <p:cNvPr id="8226" name="Google Shape;8226;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7" name="Google Shape;8227;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28" name="Google Shape;8228;p60"/>
            <p:cNvGrpSpPr/>
            <p:nvPr/>
          </p:nvGrpSpPr>
          <p:grpSpPr>
            <a:xfrm>
              <a:off x="7287122" y="1165658"/>
              <a:ext cx="1219403" cy="344253"/>
              <a:chOff x="7287122" y="1165658"/>
              <a:chExt cx="1219403" cy="344253"/>
            </a:xfrm>
          </p:grpSpPr>
          <p:sp>
            <p:nvSpPr>
              <p:cNvPr id="8229" name="Google Shape;8229;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0" name="Google Shape;8230;p60"/>
              <p:cNvGrpSpPr/>
              <p:nvPr/>
            </p:nvGrpSpPr>
            <p:grpSpPr>
              <a:xfrm>
                <a:off x="7287122" y="1341025"/>
                <a:ext cx="695703" cy="73419"/>
                <a:chOff x="7287122" y="1341025"/>
                <a:chExt cx="695703" cy="73419"/>
              </a:xfrm>
            </p:grpSpPr>
            <p:sp>
              <p:nvSpPr>
                <p:cNvPr id="8231" name="Google Shape;8231;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2" name="Google Shape;8232;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236"/>
        <p:cNvGrpSpPr/>
        <p:nvPr/>
      </p:nvGrpSpPr>
      <p:grpSpPr>
        <a:xfrm>
          <a:off x="0" y="0"/>
          <a:ext cx="0" cy="0"/>
          <a:chOff x="0" y="0"/>
          <a:chExt cx="0" cy="0"/>
        </a:xfrm>
      </p:grpSpPr>
      <p:sp>
        <p:nvSpPr>
          <p:cNvPr id="8237" name="Google Shape;8237;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238" name="Google Shape;8238;p61"/>
          <p:cNvGrpSpPr/>
          <p:nvPr/>
        </p:nvGrpSpPr>
        <p:grpSpPr>
          <a:xfrm>
            <a:off x="830341" y="2307733"/>
            <a:ext cx="340168" cy="298978"/>
            <a:chOff x="892750" y="267400"/>
            <a:chExt cx="483125" cy="424625"/>
          </a:xfrm>
        </p:grpSpPr>
        <p:sp>
          <p:nvSpPr>
            <p:cNvPr id="8239" name="Google Shape;8239;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0" name="Google Shape;8240;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1" name="Google Shape;8241;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2" name="Google Shape;8242;p61"/>
          <p:cNvGrpSpPr/>
          <p:nvPr/>
        </p:nvGrpSpPr>
        <p:grpSpPr>
          <a:xfrm>
            <a:off x="1268776" y="2287121"/>
            <a:ext cx="298996" cy="340204"/>
            <a:chOff x="1516475" y="238075"/>
            <a:chExt cx="424650" cy="483175"/>
          </a:xfrm>
        </p:grpSpPr>
        <p:sp>
          <p:nvSpPr>
            <p:cNvPr id="8243" name="Google Shape;8243;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4" name="Google Shape;8244;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5" name="Google Shape;8245;p61"/>
          <p:cNvGrpSpPr/>
          <p:nvPr/>
        </p:nvGrpSpPr>
        <p:grpSpPr>
          <a:xfrm>
            <a:off x="1661867" y="2367520"/>
            <a:ext cx="341488" cy="179405"/>
            <a:chOff x="2080675" y="352325"/>
            <a:chExt cx="485000" cy="254800"/>
          </a:xfrm>
        </p:grpSpPr>
        <p:sp>
          <p:nvSpPr>
            <p:cNvPr id="8246" name="Google Shape;8246;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7" name="Google Shape;8247;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8" name="Google Shape;8248;p61"/>
          <p:cNvGrpSpPr/>
          <p:nvPr/>
        </p:nvGrpSpPr>
        <p:grpSpPr>
          <a:xfrm>
            <a:off x="2111046" y="2287138"/>
            <a:ext cx="298996" cy="340168"/>
            <a:chOff x="2705375" y="238125"/>
            <a:chExt cx="424650" cy="483125"/>
          </a:xfrm>
        </p:grpSpPr>
        <p:sp>
          <p:nvSpPr>
            <p:cNvPr id="8249" name="Google Shape;8249;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0" name="Google Shape;8250;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1" name="Google Shape;8251;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2" name="Google Shape;8252;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3" name="Google Shape;8253;p61"/>
          <p:cNvGrpSpPr/>
          <p:nvPr/>
        </p:nvGrpSpPr>
        <p:grpSpPr>
          <a:xfrm>
            <a:off x="2527187" y="2287455"/>
            <a:ext cx="301161" cy="339535"/>
            <a:chOff x="3299850" y="238575"/>
            <a:chExt cx="427725" cy="482225"/>
          </a:xfrm>
        </p:grpSpPr>
        <p:sp>
          <p:nvSpPr>
            <p:cNvPr id="8254" name="Google Shape;8254;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5" name="Google Shape;8255;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6" name="Google Shape;8256;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7" name="Google Shape;8257;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8" name="Google Shape;8258;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9" name="Google Shape;8259;p61"/>
          <p:cNvGrpSpPr/>
          <p:nvPr/>
        </p:nvGrpSpPr>
        <p:grpSpPr>
          <a:xfrm>
            <a:off x="2914108" y="2287138"/>
            <a:ext cx="352455" cy="340168"/>
            <a:chOff x="3857225" y="238125"/>
            <a:chExt cx="500575" cy="483125"/>
          </a:xfrm>
        </p:grpSpPr>
        <p:sp>
          <p:nvSpPr>
            <p:cNvPr id="8260" name="Google Shape;8260;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1" name="Google Shape;8261;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2" name="Google Shape;8262;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3" name="Google Shape;8263;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4" name="Google Shape;8264;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5" name="Google Shape;8265;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6" name="Google Shape;8266;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67" name="Google Shape;8267;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68" name="Google Shape;8268;p61"/>
          <p:cNvGrpSpPr/>
          <p:nvPr/>
        </p:nvGrpSpPr>
        <p:grpSpPr>
          <a:xfrm>
            <a:off x="3760885" y="2287165"/>
            <a:ext cx="340186" cy="340116"/>
            <a:chOff x="5053900" y="238200"/>
            <a:chExt cx="483150" cy="483050"/>
          </a:xfrm>
        </p:grpSpPr>
        <p:sp>
          <p:nvSpPr>
            <p:cNvPr id="8269" name="Google Shape;8269;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0" name="Google Shape;8270;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1" name="Google Shape;8271;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2" name="Google Shape;8272;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73" name="Google Shape;8273;p61"/>
          <p:cNvGrpSpPr/>
          <p:nvPr/>
        </p:nvGrpSpPr>
        <p:grpSpPr>
          <a:xfrm>
            <a:off x="4174835" y="2287138"/>
            <a:ext cx="340168" cy="340168"/>
            <a:chOff x="5648375" y="238125"/>
            <a:chExt cx="483125" cy="483125"/>
          </a:xfrm>
        </p:grpSpPr>
        <p:sp>
          <p:nvSpPr>
            <p:cNvPr id="8274" name="Google Shape;8274;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5" name="Google Shape;8275;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6" name="Google Shape;8276;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7" name="Google Shape;8277;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8" name="Google Shape;8278;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9" name="Google Shape;8279;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0" name="Google Shape;8280;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1" name="Google Shape;8281;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2" name="Google Shape;8282;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3" name="Google Shape;8283;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4" name="Google Shape;8284;p61"/>
          <p:cNvGrpSpPr/>
          <p:nvPr/>
        </p:nvGrpSpPr>
        <p:grpSpPr>
          <a:xfrm>
            <a:off x="4591521" y="2287138"/>
            <a:ext cx="340168" cy="340168"/>
            <a:chOff x="6242825" y="238125"/>
            <a:chExt cx="483125" cy="483125"/>
          </a:xfrm>
        </p:grpSpPr>
        <p:sp>
          <p:nvSpPr>
            <p:cNvPr id="8285" name="Google Shape;8285;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6" name="Google Shape;8286;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7" name="Google Shape;8287;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8" name="Google Shape;8288;p61"/>
          <p:cNvGrpSpPr/>
          <p:nvPr/>
        </p:nvGrpSpPr>
        <p:grpSpPr>
          <a:xfrm>
            <a:off x="828643" y="2727362"/>
            <a:ext cx="343566" cy="298943"/>
            <a:chOff x="889275" y="861850"/>
            <a:chExt cx="487950" cy="424575"/>
          </a:xfrm>
        </p:grpSpPr>
        <p:sp>
          <p:nvSpPr>
            <p:cNvPr id="8289" name="Google Shape;8289;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0" name="Google Shape;8290;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1" name="Google Shape;8291;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2" name="Google Shape;8292;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93" name="Google Shape;8293;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4" name="Google Shape;8294;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95" name="Google Shape;8295;p61"/>
          <p:cNvGrpSpPr/>
          <p:nvPr/>
        </p:nvGrpSpPr>
        <p:grpSpPr>
          <a:xfrm>
            <a:off x="2090460" y="2706749"/>
            <a:ext cx="340168" cy="340168"/>
            <a:chOff x="2676100" y="832575"/>
            <a:chExt cx="483125" cy="483125"/>
          </a:xfrm>
        </p:grpSpPr>
        <p:sp>
          <p:nvSpPr>
            <p:cNvPr id="8296" name="Google Shape;8296;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7" name="Google Shape;8297;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8" name="Google Shape;8298;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9" name="Google Shape;8299;p61"/>
          <p:cNvGrpSpPr/>
          <p:nvPr/>
        </p:nvGrpSpPr>
        <p:grpSpPr>
          <a:xfrm>
            <a:off x="2501963" y="2706749"/>
            <a:ext cx="351610" cy="340168"/>
            <a:chOff x="3270550" y="832575"/>
            <a:chExt cx="499375" cy="483125"/>
          </a:xfrm>
        </p:grpSpPr>
        <p:sp>
          <p:nvSpPr>
            <p:cNvPr id="8300" name="Google Shape;8300;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1" name="Google Shape;8301;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2" name="Google Shape;8302;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3" name="Google Shape;8303;p61"/>
          <p:cNvGrpSpPr/>
          <p:nvPr/>
        </p:nvGrpSpPr>
        <p:grpSpPr>
          <a:xfrm>
            <a:off x="3335925" y="2727300"/>
            <a:ext cx="344798" cy="299066"/>
            <a:chOff x="4452900" y="861750"/>
            <a:chExt cx="489700" cy="424750"/>
          </a:xfrm>
        </p:grpSpPr>
        <p:sp>
          <p:nvSpPr>
            <p:cNvPr id="8304" name="Google Shape;8304;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5" name="Google Shape;8305;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6" name="Google Shape;8306;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7" name="Google Shape;8307;p61"/>
          <p:cNvGrpSpPr/>
          <p:nvPr/>
        </p:nvGrpSpPr>
        <p:grpSpPr>
          <a:xfrm>
            <a:off x="3753158" y="2706758"/>
            <a:ext cx="355641" cy="340151"/>
            <a:chOff x="5049750" y="832600"/>
            <a:chExt cx="505100" cy="483100"/>
          </a:xfrm>
        </p:grpSpPr>
        <p:sp>
          <p:nvSpPr>
            <p:cNvPr id="8308" name="Google Shape;8308;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9" name="Google Shape;8309;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10" name="Google Shape;8310;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11" name="Google Shape;8311;p61"/>
          <p:cNvGrpSpPr/>
          <p:nvPr/>
        </p:nvGrpSpPr>
        <p:grpSpPr>
          <a:xfrm>
            <a:off x="4612107" y="2706749"/>
            <a:ext cx="298996" cy="340168"/>
            <a:chOff x="6272100" y="832575"/>
            <a:chExt cx="424650" cy="483125"/>
          </a:xfrm>
        </p:grpSpPr>
        <p:sp>
          <p:nvSpPr>
            <p:cNvPr id="8312" name="Google Shape;8312;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3" name="Google Shape;8313;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4" name="Google Shape;8314;p61"/>
          <p:cNvGrpSpPr/>
          <p:nvPr/>
        </p:nvGrpSpPr>
        <p:grpSpPr>
          <a:xfrm>
            <a:off x="2920243" y="2717381"/>
            <a:ext cx="340186" cy="318904"/>
            <a:chOff x="3865000" y="847675"/>
            <a:chExt cx="483150" cy="452925"/>
          </a:xfrm>
        </p:grpSpPr>
        <p:sp>
          <p:nvSpPr>
            <p:cNvPr id="8315" name="Google Shape;8315;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6" name="Google Shape;8316;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7" name="Google Shape;8317;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8" name="Google Shape;8318;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9" name="Google Shape;8319;p61"/>
          <p:cNvGrpSpPr/>
          <p:nvPr/>
        </p:nvGrpSpPr>
        <p:grpSpPr>
          <a:xfrm>
            <a:off x="830315" y="3125798"/>
            <a:ext cx="340221" cy="340186"/>
            <a:chOff x="893650" y="1428000"/>
            <a:chExt cx="483200" cy="483150"/>
          </a:xfrm>
        </p:grpSpPr>
        <p:sp>
          <p:nvSpPr>
            <p:cNvPr id="8320" name="Google Shape;8320;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3" name="Google Shape;8323;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24" name="Google Shape;8324;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5" name="Google Shape;8325;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26" name="Google Shape;8326;p61"/>
          <p:cNvGrpSpPr/>
          <p:nvPr/>
        </p:nvGrpSpPr>
        <p:grpSpPr>
          <a:xfrm>
            <a:off x="2084132" y="3146463"/>
            <a:ext cx="352825" cy="298855"/>
            <a:chOff x="2676100" y="1456375"/>
            <a:chExt cx="501100" cy="424450"/>
          </a:xfrm>
        </p:grpSpPr>
        <p:sp>
          <p:nvSpPr>
            <p:cNvPr id="8327" name="Google Shape;8327;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8" name="Google Shape;8328;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9" name="Google Shape;8329;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0" name="Google Shape;8330;p61"/>
          <p:cNvGrpSpPr/>
          <p:nvPr/>
        </p:nvGrpSpPr>
        <p:grpSpPr>
          <a:xfrm>
            <a:off x="2507657" y="3125806"/>
            <a:ext cx="340221" cy="340168"/>
            <a:chOff x="3270475" y="1427025"/>
            <a:chExt cx="483200" cy="483125"/>
          </a:xfrm>
        </p:grpSpPr>
        <p:sp>
          <p:nvSpPr>
            <p:cNvPr id="8331" name="Google Shape;8331;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2" name="Google Shape;8332;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3" name="Google Shape;8333;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4" name="Google Shape;8334;p61"/>
          <p:cNvGrpSpPr/>
          <p:nvPr/>
        </p:nvGrpSpPr>
        <p:grpSpPr>
          <a:xfrm>
            <a:off x="2918570" y="3125780"/>
            <a:ext cx="343530" cy="340221"/>
            <a:chOff x="3860250" y="1427025"/>
            <a:chExt cx="487900" cy="483200"/>
          </a:xfrm>
        </p:grpSpPr>
        <p:sp>
          <p:nvSpPr>
            <p:cNvPr id="8335" name="Google Shape;8335;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6" name="Google Shape;8336;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7" name="Google Shape;8337;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38" name="Google Shape;8338;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0" name="Google Shape;8340;p61"/>
          <p:cNvGrpSpPr/>
          <p:nvPr/>
        </p:nvGrpSpPr>
        <p:grpSpPr>
          <a:xfrm>
            <a:off x="4174808" y="3125806"/>
            <a:ext cx="340221" cy="340168"/>
            <a:chOff x="5648375" y="1427025"/>
            <a:chExt cx="483200" cy="483125"/>
          </a:xfrm>
        </p:grpSpPr>
        <p:sp>
          <p:nvSpPr>
            <p:cNvPr id="8341" name="Google Shape;8341;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2" name="Google Shape;8342;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3" name="Google Shape;8343;p61"/>
          <p:cNvGrpSpPr/>
          <p:nvPr/>
        </p:nvGrpSpPr>
        <p:grpSpPr>
          <a:xfrm>
            <a:off x="4589294" y="3125789"/>
            <a:ext cx="344622" cy="340204"/>
            <a:chOff x="6238300" y="1426975"/>
            <a:chExt cx="489450" cy="483175"/>
          </a:xfrm>
        </p:grpSpPr>
        <p:sp>
          <p:nvSpPr>
            <p:cNvPr id="8344" name="Google Shape;8344;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5" name="Google Shape;8345;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47" name="Google Shape;8347;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8" name="Google Shape;8348;p61"/>
          <p:cNvGrpSpPr/>
          <p:nvPr/>
        </p:nvGrpSpPr>
        <p:grpSpPr>
          <a:xfrm>
            <a:off x="1248190" y="3544794"/>
            <a:ext cx="340168" cy="340186"/>
            <a:chOff x="1487200" y="2021475"/>
            <a:chExt cx="483125" cy="483150"/>
          </a:xfrm>
        </p:grpSpPr>
        <p:sp>
          <p:nvSpPr>
            <p:cNvPr id="8349" name="Google Shape;8349;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1" name="Google Shape;8351;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2" name="Google Shape;8352;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3" name="Google Shape;8353;p61"/>
          <p:cNvGrpSpPr/>
          <p:nvPr/>
        </p:nvGrpSpPr>
        <p:grpSpPr>
          <a:xfrm>
            <a:off x="1662527" y="3565398"/>
            <a:ext cx="340168" cy="298978"/>
            <a:chOff x="2081650" y="2050750"/>
            <a:chExt cx="483125" cy="424625"/>
          </a:xfrm>
        </p:grpSpPr>
        <p:sp>
          <p:nvSpPr>
            <p:cNvPr id="8354" name="Google Shape;8354;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5" name="Google Shape;8355;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6" name="Google Shape;8356;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7" name="Google Shape;8357;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8" name="Google Shape;8358;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9" name="Google Shape;8359;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0" name="Google Shape;8360;p61"/>
          <p:cNvGrpSpPr/>
          <p:nvPr/>
        </p:nvGrpSpPr>
        <p:grpSpPr>
          <a:xfrm>
            <a:off x="2090460" y="3588721"/>
            <a:ext cx="340168" cy="252332"/>
            <a:chOff x="2676100" y="2083800"/>
            <a:chExt cx="483125" cy="358375"/>
          </a:xfrm>
        </p:grpSpPr>
        <p:sp>
          <p:nvSpPr>
            <p:cNvPr id="8361" name="Google Shape;8361;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2" name="Google Shape;8362;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3" name="Google Shape;8363;p61"/>
          <p:cNvGrpSpPr/>
          <p:nvPr/>
        </p:nvGrpSpPr>
        <p:grpSpPr>
          <a:xfrm>
            <a:off x="2515974" y="3554766"/>
            <a:ext cx="323587" cy="320242"/>
            <a:chOff x="3282325" y="2035675"/>
            <a:chExt cx="459575" cy="454825"/>
          </a:xfrm>
        </p:grpSpPr>
        <p:sp>
          <p:nvSpPr>
            <p:cNvPr id="8364" name="Google Shape;8364;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5" name="Google Shape;8365;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6" name="Google Shape;8366;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7" name="Google Shape;8367;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68" name="Google Shape;8368;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9" name="Google Shape;8369;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70" name="Google Shape;8370;p61"/>
          <p:cNvGrpSpPr/>
          <p:nvPr/>
        </p:nvGrpSpPr>
        <p:grpSpPr>
          <a:xfrm>
            <a:off x="3760673" y="3544803"/>
            <a:ext cx="340608" cy="340168"/>
            <a:chOff x="5053900" y="2021500"/>
            <a:chExt cx="483750" cy="483125"/>
          </a:xfrm>
        </p:grpSpPr>
        <p:sp>
          <p:nvSpPr>
            <p:cNvPr id="8371" name="Google Shape;8371;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2" name="Google Shape;8372;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3" name="Google Shape;8373;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5" name="Google Shape;8375;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6" name="Google Shape;8376;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7" name="Google Shape;8377;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8" name="Google Shape;8378;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79" name="Google Shape;8379;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80" name="Google Shape;8380;p61"/>
          <p:cNvGrpSpPr/>
          <p:nvPr/>
        </p:nvGrpSpPr>
        <p:grpSpPr>
          <a:xfrm>
            <a:off x="4585773" y="3547971"/>
            <a:ext cx="351663" cy="333831"/>
            <a:chOff x="6222125" y="2025975"/>
            <a:chExt cx="499450" cy="474125"/>
          </a:xfrm>
        </p:grpSpPr>
        <p:sp>
          <p:nvSpPr>
            <p:cNvPr id="8381" name="Google Shape;8381;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3" name="Google Shape;8383;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4" name="Google Shape;8384;p61"/>
          <p:cNvGrpSpPr/>
          <p:nvPr/>
        </p:nvGrpSpPr>
        <p:grpSpPr>
          <a:xfrm>
            <a:off x="5043335" y="2364541"/>
            <a:ext cx="335504" cy="185953"/>
            <a:chOff x="896050" y="2725450"/>
            <a:chExt cx="476500" cy="264100"/>
          </a:xfrm>
        </p:grpSpPr>
        <p:sp>
          <p:nvSpPr>
            <p:cNvPr id="8385" name="Google Shape;8385;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6" name="Google Shape;8386;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8" name="Google Shape;8388;p61"/>
          <p:cNvGrpSpPr/>
          <p:nvPr/>
        </p:nvGrpSpPr>
        <p:grpSpPr>
          <a:xfrm>
            <a:off x="5474075" y="2287425"/>
            <a:ext cx="340168" cy="340186"/>
            <a:chOff x="1487200" y="2615925"/>
            <a:chExt cx="483125" cy="483150"/>
          </a:xfrm>
        </p:grpSpPr>
        <p:sp>
          <p:nvSpPr>
            <p:cNvPr id="8389" name="Google Shape;8389;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0" name="Google Shape;8390;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2" name="Google Shape;8392;p61"/>
          <p:cNvGrpSpPr/>
          <p:nvPr/>
        </p:nvGrpSpPr>
        <p:grpSpPr>
          <a:xfrm>
            <a:off x="5874024" y="2287425"/>
            <a:ext cx="353564" cy="340186"/>
            <a:chOff x="2077575" y="2615925"/>
            <a:chExt cx="502150" cy="483150"/>
          </a:xfrm>
        </p:grpSpPr>
        <p:sp>
          <p:nvSpPr>
            <p:cNvPr id="8393" name="Google Shape;8393;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5" name="Google Shape;8395;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7" name="Google Shape;8397;p61"/>
          <p:cNvGrpSpPr/>
          <p:nvPr/>
        </p:nvGrpSpPr>
        <p:grpSpPr>
          <a:xfrm>
            <a:off x="6297813" y="2303452"/>
            <a:ext cx="334536" cy="308132"/>
            <a:chOff x="2680100" y="2638725"/>
            <a:chExt cx="475125" cy="437625"/>
          </a:xfrm>
        </p:grpSpPr>
        <p:sp>
          <p:nvSpPr>
            <p:cNvPr id="8398" name="Google Shape;8398;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0" name="Google Shape;8400;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1" name="Google Shape;8401;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2" name="Google Shape;8402;p61"/>
          <p:cNvGrpSpPr/>
          <p:nvPr/>
        </p:nvGrpSpPr>
        <p:grpSpPr>
          <a:xfrm>
            <a:off x="6763452" y="2287425"/>
            <a:ext cx="239183" cy="340186"/>
            <a:chOff x="3342275" y="2615925"/>
            <a:chExt cx="339700" cy="483150"/>
          </a:xfrm>
        </p:grpSpPr>
        <p:sp>
          <p:nvSpPr>
            <p:cNvPr id="8403" name="Google Shape;8403;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05" name="Google Shape;8405;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08" name="Google Shape;8408;p61"/>
          <p:cNvGrpSpPr/>
          <p:nvPr/>
        </p:nvGrpSpPr>
        <p:grpSpPr>
          <a:xfrm>
            <a:off x="5380655" y="3961361"/>
            <a:ext cx="339482" cy="339271"/>
            <a:chOff x="5648900" y="2616600"/>
            <a:chExt cx="482150" cy="481850"/>
          </a:xfrm>
        </p:grpSpPr>
        <p:sp>
          <p:nvSpPr>
            <p:cNvPr id="8409" name="Google Shape;8409;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1" name="Google Shape;8411;p61"/>
          <p:cNvGrpSpPr/>
          <p:nvPr/>
        </p:nvGrpSpPr>
        <p:grpSpPr>
          <a:xfrm>
            <a:off x="3699939" y="3968149"/>
            <a:ext cx="325626" cy="325694"/>
            <a:chOff x="6242825" y="2615925"/>
            <a:chExt cx="483125" cy="483225"/>
          </a:xfrm>
        </p:grpSpPr>
        <p:sp>
          <p:nvSpPr>
            <p:cNvPr id="8412" name="Google Shape;8412;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6" name="Google Shape;8416;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17" name="Google Shape;8417;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18" name="Google Shape;8418;p61"/>
          <p:cNvGrpSpPr/>
          <p:nvPr/>
        </p:nvGrpSpPr>
        <p:grpSpPr>
          <a:xfrm>
            <a:off x="5473116" y="2707036"/>
            <a:ext cx="342087" cy="340186"/>
            <a:chOff x="1487200" y="3210375"/>
            <a:chExt cx="485850" cy="483150"/>
          </a:xfrm>
        </p:grpSpPr>
        <p:sp>
          <p:nvSpPr>
            <p:cNvPr id="8419" name="Google Shape;8419;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0" name="Google Shape;8420;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22" name="Google Shape;8422;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3" name="Google Shape;8423;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24" name="Google Shape;8424;p61"/>
          <p:cNvGrpSpPr/>
          <p:nvPr/>
        </p:nvGrpSpPr>
        <p:grpSpPr>
          <a:xfrm>
            <a:off x="6712475" y="2707027"/>
            <a:ext cx="341136" cy="340204"/>
            <a:chOff x="3269875" y="3210400"/>
            <a:chExt cx="484500" cy="483175"/>
          </a:xfrm>
        </p:grpSpPr>
        <p:sp>
          <p:nvSpPr>
            <p:cNvPr id="8425" name="Google Shape;8425;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7" name="Google Shape;8427;p61"/>
          <p:cNvGrpSpPr/>
          <p:nvPr/>
        </p:nvGrpSpPr>
        <p:grpSpPr>
          <a:xfrm>
            <a:off x="7211568" y="2706666"/>
            <a:ext cx="170216" cy="340925"/>
            <a:chOff x="3985700" y="3210375"/>
            <a:chExt cx="241750" cy="484200"/>
          </a:xfrm>
        </p:grpSpPr>
        <p:sp>
          <p:nvSpPr>
            <p:cNvPr id="8428" name="Google Shape;8428;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0" name="Google Shape;8430;p61"/>
          <p:cNvGrpSpPr/>
          <p:nvPr/>
        </p:nvGrpSpPr>
        <p:grpSpPr>
          <a:xfrm>
            <a:off x="7550838" y="2707678"/>
            <a:ext cx="339007" cy="338901"/>
            <a:chOff x="4460225" y="3211300"/>
            <a:chExt cx="481475" cy="481325"/>
          </a:xfrm>
        </p:grpSpPr>
        <p:sp>
          <p:nvSpPr>
            <p:cNvPr id="8431" name="Google Shape;8431;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33" name="Google Shape;8433;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34" name="Google Shape;8434;p61"/>
          <p:cNvGrpSpPr/>
          <p:nvPr/>
        </p:nvGrpSpPr>
        <p:grpSpPr>
          <a:xfrm>
            <a:off x="5824496" y="3990669"/>
            <a:ext cx="342034" cy="280654"/>
            <a:chOff x="5647000" y="3252650"/>
            <a:chExt cx="485775" cy="398600"/>
          </a:xfrm>
        </p:grpSpPr>
        <p:sp>
          <p:nvSpPr>
            <p:cNvPr id="8435" name="Google Shape;8435;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6" name="Google Shape;8436;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7" name="Google Shape;8437;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0" name="Google Shape;8440;p61"/>
          <p:cNvGrpSpPr/>
          <p:nvPr/>
        </p:nvGrpSpPr>
        <p:grpSpPr>
          <a:xfrm>
            <a:off x="4129937" y="3996769"/>
            <a:ext cx="326536" cy="268454"/>
            <a:chOff x="6242450" y="3252800"/>
            <a:chExt cx="484475" cy="398300"/>
          </a:xfrm>
        </p:grpSpPr>
        <p:sp>
          <p:nvSpPr>
            <p:cNvPr id="8441" name="Google Shape;8441;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4" name="Google Shape;8444;p61"/>
          <p:cNvGrpSpPr/>
          <p:nvPr/>
        </p:nvGrpSpPr>
        <p:grpSpPr>
          <a:xfrm>
            <a:off x="5061598" y="3126102"/>
            <a:ext cx="298978" cy="340168"/>
            <a:chOff x="922025" y="3804850"/>
            <a:chExt cx="424625" cy="483125"/>
          </a:xfrm>
        </p:grpSpPr>
        <p:sp>
          <p:nvSpPr>
            <p:cNvPr id="8445" name="Google Shape;8445;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47" name="Google Shape;8447;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48" name="Google Shape;8448;p61"/>
          <p:cNvGrpSpPr/>
          <p:nvPr/>
        </p:nvGrpSpPr>
        <p:grpSpPr>
          <a:xfrm>
            <a:off x="5894327" y="3126102"/>
            <a:ext cx="312955" cy="340168"/>
            <a:chOff x="2100300" y="3804850"/>
            <a:chExt cx="444475" cy="483125"/>
          </a:xfrm>
        </p:grpSpPr>
        <p:sp>
          <p:nvSpPr>
            <p:cNvPr id="8449" name="Google Shape;8449;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0" name="Google Shape;8450;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1" name="Google Shape;8451;p61"/>
          <p:cNvGrpSpPr/>
          <p:nvPr/>
        </p:nvGrpSpPr>
        <p:grpSpPr>
          <a:xfrm>
            <a:off x="6317950" y="3126102"/>
            <a:ext cx="294261" cy="340168"/>
            <a:chOff x="2708700" y="3804850"/>
            <a:chExt cx="417925" cy="483125"/>
          </a:xfrm>
        </p:grpSpPr>
        <p:sp>
          <p:nvSpPr>
            <p:cNvPr id="8452" name="Google Shape;8452;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56" name="Google Shape;8456;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58" name="Google Shape;8458;p61"/>
          <p:cNvGrpSpPr/>
          <p:nvPr/>
        </p:nvGrpSpPr>
        <p:grpSpPr>
          <a:xfrm>
            <a:off x="7554825" y="3127378"/>
            <a:ext cx="331033" cy="337616"/>
            <a:chOff x="4467450" y="3808475"/>
            <a:chExt cx="470150" cy="479500"/>
          </a:xfrm>
        </p:grpSpPr>
        <p:sp>
          <p:nvSpPr>
            <p:cNvPr id="8459" name="Google Shape;8459;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2" name="Google Shape;8462;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3" name="Google Shape;8463;p61"/>
          <p:cNvGrpSpPr/>
          <p:nvPr/>
        </p:nvGrpSpPr>
        <p:grpSpPr>
          <a:xfrm>
            <a:off x="7975172" y="3126102"/>
            <a:ext cx="340186" cy="340168"/>
            <a:chOff x="5053900" y="3804850"/>
            <a:chExt cx="483150" cy="483125"/>
          </a:xfrm>
        </p:grpSpPr>
        <p:sp>
          <p:nvSpPr>
            <p:cNvPr id="8464" name="Google Shape;8464;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7" name="Google Shape;8467;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8" name="Google Shape;8468;p61"/>
          <p:cNvGrpSpPr/>
          <p:nvPr/>
        </p:nvGrpSpPr>
        <p:grpSpPr>
          <a:xfrm>
            <a:off x="6270890" y="3960912"/>
            <a:ext cx="340168" cy="340168"/>
            <a:chOff x="5648375" y="3804850"/>
            <a:chExt cx="483125" cy="483125"/>
          </a:xfrm>
        </p:grpSpPr>
        <p:sp>
          <p:nvSpPr>
            <p:cNvPr id="8469" name="Google Shape;8469;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3" name="Google Shape;8473;p61"/>
          <p:cNvGrpSpPr/>
          <p:nvPr/>
        </p:nvGrpSpPr>
        <p:grpSpPr>
          <a:xfrm>
            <a:off x="4560845" y="3973272"/>
            <a:ext cx="280923" cy="315449"/>
            <a:chOff x="6276025" y="3812400"/>
            <a:chExt cx="416800" cy="468025"/>
          </a:xfrm>
        </p:grpSpPr>
        <p:sp>
          <p:nvSpPr>
            <p:cNvPr id="8474" name="Google Shape;8474;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61"/>
          <p:cNvGrpSpPr/>
          <p:nvPr/>
        </p:nvGrpSpPr>
        <p:grpSpPr>
          <a:xfrm>
            <a:off x="5039779" y="3545089"/>
            <a:ext cx="342615" cy="340186"/>
            <a:chOff x="890400" y="4399350"/>
            <a:chExt cx="486600" cy="483150"/>
          </a:xfrm>
        </p:grpSpPr>
        <p:sp>
          <p:nvSpPr>
            <p:cNvPr id="8479" name="Google Shape;8479;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2" name="Google Shape;8482;p61"/>
          <p:cNvGrpSpPr/>
          <p:nvPr/>
        </p:nvGrpSpPr>
        <p:grpSpPr>
          <a:xfrm>
            <a:off x="5474075" y="3560368"/>
            <a:ext cx="340168" cy="309628"/>
            <a:chOff x="1487200" y="4421025"/>
            <a:chExt cx="483125" cy="439750"/>
          </a:xfrm>
        </p:grpSpPr>
        <p:sp>
          <p:nvSpPr>
            <p:cNvPr id="8483" name="Google Shape;8483;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7" name="Google Shape;8487;p61"/>
          <p:cNvGrpSpPr/>
          <p:nvPr/>
        </p:nvGrpSpPr>
        <p:grpSpPr>
          <a:xfrm>
            <a:off x="5878353" y="3545107"/>
            <a:ext cx="344903" cy="340151"/>
            <a:chOff x="2079300" y="4399325"/>
            <a:chExt cx="489850" cy="483100"/>
          </a:xfrm>
        </p:grpSpPr>
        <p:sp>
          <p:nvSpPr>
            <p:cNvPr id="8488" name="Google Shape;8488;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0" name="Google Shape;8490;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1" name="Google Shape;8491;p61"/>
          <p:cNvGrpSpPr/>
          <p:nvPr/>
        </p:nvGrpSpPr>
        <p:grpSpPr>
          <a:xfrm>
            <a:off x="6744925" y="3545107"/>
            <a:ext cx="276236" cy="340151"/>
            <a:chOff x="3316000" y="4399325"/>
            <a:chExt cx="392325" cy="483100"/>
          </a:xfrm>
        </p:grpSpPr>
        <p:sp>
          <p:nvSpPr>
            <p:cNvPr id="8492" name="Google Shape;8492;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61"/>
          <p:cNvGrpSpPr/>
          <p:nvPr/>
        </p:nvGrpSpPr>
        <p:grpSpPr>
          <a:xfrm>
            <a:off x="7169665" y="3545089"/>
            <a:ext cx="254022" cy="340186"/>
            <a:chOff x="3926225" y="4399275"/>
            <a:chExt cx="360775" cy="483150"/>
          </a:xfrm>
        </p:grpSpPr>
        <p:sp>
          <p:nvSpPr>
            <p:cNvPr id="8495" name="Google Shape;8495;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7" name="Google Shape;8497;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8" name="Google Shape;8498;p61"/>
          <p:cNvGrpSpPr/>
          <p:nvPr/>
        </p:nvGrpSpPr>
        <p:grpSpPr>
          <a:xfrm>
            <a:off x="7975224" y="3545151"/>
            <a:ext cx="340080" cy="340063"/>
            <a:chOff x="5053975" y="4399375"/>
            <a:chExt cx="483000" cy="482975"/>
          </a:xfrm>
        </p:grpSpPr>
        <p:sp>
          <p:nvSpPr>
            <p:cNvPr id="8499" name="Google Shape;8499;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61"/>
          <p:cNvGrpSpPr/>
          <p:nvPr/>
        </p:nvGrpSpPr>
        <p:grpSpPr>
          <a:xfrm>
            <a:off x="6715417" y="3960912"/>
            <a:ext cx="340168" cy="340168"/>
            <a:chOff x="5648375" y="4399300"/>
            <a:chExt cx="483125" cy="483125"/>
          </a:xfrm>
        </p:grpSpPr>
        <p:sp>
          <p:nvSpPr>
            <p:cNvPr id="8503" name="Google Shape;8503;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5" name="Google Shape;8505;p61"/>
          <p:cNvGrpSpPr/>
          <p:nvPr/>
        </p:nvGrpSpPr>
        <p:grpSpPr>
          <a:xfrm>
            <a:off x="4946140" y="3979624"/>
            <a:ext cx="330007" cy="302744"/>
            <a:chOff x="6239575" y="4416275"/>
            <a:chExt cx="489625" cy="449175"/>
          </a:xfrm>
        </p:grpSpPr>
        <p:sp>
          <p:nvSpPr>
            <p:cNvPr id="8506" name="Google Shape;8506;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9" name="Google Shape;8509;p61"/>
          <p:cNvGrpSpPr/>
          <p:nvPr/>
        </p:nvGrpSpPr>
        <p:grpSpPr>
          <a:xfrm>
            <a:off x="2049419" y="3976879"/>
            <a:ext cx="308234" cy="308234"/>
            <a:chOff x="892750" y="4993750"/>
            <a:chExt cx="483125" cy="483125"/>
          </a:xfrm>
        </p:grpSpPr>
        <p:sp>
          <p:nvSpPr>
            <p:cNvPr id="8510" name="Google Shape;8510;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3" name="Google Shape;8513;p61"/>
          <p:cNvGrpSpPr/>
          <p:nvPr/>
        </p:nvGrpSpPr>
        <p:grpSpPr>
          <a:xfrm>
            <a:off x="853427" y="3984006"/>
            <a:ext cx="293982" cy="293982"/>
            <a:chOff x="2676100" y="4993750"/>
            <a:chExt cx="483125" cy="483125"/>
          </a:xfrm>
        </p:grpSpPr>
        <p:sp>
          <p:nvSpPr>
            <p:cNvPr id="8514" name="Google Shape;8514;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7" name="Google Shape;8517;p61"/>
          <p:cNvGrpSpPr/>
          <p:nvPr/>
        </p:nvGrpSpPr>
        <p:grpSpPr>
          <a:xfrm>
            <a:off x="3287244" y="3976879"/>
            <a:ext cx="308234" cy="308234"/>
            <a:chOff x="3270550" y="4993750"/>
            <a:chExt cx="483125" cy="483125"/>
          </a:xfrm>
        </p:grpSpPr>
        <p:sp>
          <p:nvSpPr>
            <p:cNvPr id="8518" name="Google Shape;8518;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9" name="Google Shape;8519;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1" name="Google Shape;8521;p61"/>
          <p:cNvGrpSpPr/>
          <p:nvPr/>
        </p:nvGrpSpPr>
        <p:grpSpPr>
          <a:xfrm>
            <a:off x="1271279" y="3983960"/>
            <a:ext cx="293997" cy="294073"/>
            <a:chOff x="4459450" y="4993700"/>
            <a:chExt cx="483150" cy="483275"/>
          </a:xfrm>
        </p:grpSpPr>
        <p:sp>
          <p:nvSpPr>
            <p:cNvPr id="8522" name="Google Shape;8522;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61"/>
          <p:cNvGrpSpPr/>
          <p:nvPr/>
        </p:nvGrpSpPr>
        <p:grpSpPr>
          <a:xfrm>
            <a:off x="2462028" y="3976879"/>
            <a:ext cx="308234" cy="308234"/>
            <a:chOff x="1487200" y="4993750"/>
            <a:chExt cx="483125" cy="483125"/>
          </a:xfrm>
        </p:grpSpPr>
        <p:sp>
          <p:nvSpPr>
            <p:cNvPr id="8525" name="Google Shape;8525;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61"/>
          <p:cNvGrpSpPr/>
          <p:nvPr/>
        </p:nvGrpSpPr>
        <p:grpSpPr>
          <a:xfrm>
            <a:off x="2874638" y="3976879"/>
            <a:ext cx="308234" cy="308234"/>
            <a:chOff x="2081650" y="4993750"/>
            <a:chExt cx="483125" cy="483125"/>
          </a:xfrm>
        </p:grpSpPr>
        <p:sp>
          <p:nvSpPr>
            <p:cNvPr id="8528" name="Google Shape;8528;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0" name="Google Shape;8530;p61"/>
          <p:cNvGrpSpPr/>
          <p:nvPr/>
        </p:nvGrpSpPr>
        <p:grpSpPr>
          <a:xfrm>
            <a:off x="1651280" y="3983960"/>
            <a:ext cx="293997" cy="294073"/>
            <a:chOff x="5053900" y="4993700"/>
            <a:chExt cx="483150" cy="483275"/>
          </a:xfrm>
        </p:grpSpPr>
        <p:sp>
          <p:nvSpPr>
            <p:cNvPr id="8531" name="Google Shape;8531;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33" name="Google Shape;8533;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534" name="Google Shape;8534;p61"/>
          <p:cNvGrpSpPr/>
          <p:nvPr/>
        </p:nvGrpSpPr>
        <p:grpSpPr>
          <a:xfrm>
            <a:off x="7159962" y="3960299"/>
            <a:ext cx="195401" cy="341395"/>
            <a:chOff x="1426400" y="1814750"/>
            <a:chExt cx="407850" cy="712575"/>
          </a:xfrm>
        </p:grpSpPr>
        <p:sp>
          <p:nvSpPr>
            <p:cNvPr id="8535" name="Google Shape;8535;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61"/>
          <p:cNvGrpSpPr/>
          <p:nvPr/>
        </p:nvGrpSpPr>
        <p:grpSpPr>
          <a:xfrm>
            <a:off x="7494377" y="3991261"/>
            <a:ext cx="279423" cy="279471"/>
            <a:chOff x="1910075" y="2021700"/>
            <a:chExt cx="583225" cy="583325"/>
          </a:xfrm>
        </p:grpSpPr>
        <p:sp>
          <p:nvSpPr>
            <p:cNvPr id="8539" name="Google Shape;8539;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1"/>
          <p:cNvGrpSpPr/>
          <p:nvPr/>
        </p:nvGrpSpPr>
        <p:grpSpPr>
          <a:xfrm>
            <a:off x="7912814" y="4026678"/>
            <a:ext cx="392874" cy="208636"/>
            <a:chOff x="2749275" y="2099575"/>
            <a:chExt cx="820025" cy="435475"/>
          </a:xfrm>
        </p:grpSpPr>
        <p:sp>
          <p:nvSpPr>
            <p:cNvPr id="8543" name="Google Shape;8543;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550"/>
        <p:cNvGrpSpPr/>
        <p:nvPr/>
      </p:nvGrpSpPr>
      <p:grpSpPr>
        <a:xfrm>
          <a:off x="0" y="0"/>
          <a:ext cx="0" cy="0"/>
          <a:chOff x="0" y="0"/>
          <a:chExt cx="0" cy="0"/>
        </a:xfrm>
      </p:grpSpPr>
      <p:sp>
        <p:nvSpPr>
          <p:cNvPr id="8551" name="Google Shape;8551;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62"/>
          <p:cNvGrpSpPr/>
          <p:nvPr/>
        </p:nvGrpSpPr>
        <p:grpSpPr>
          <a:xfrm>
            <a:off x="2987728" y="1340982"/>
            <a:ext cx="371882" cy="373766"/>
            <a:chOff x="-41270450" y="1973375"/>
            <a:chExt cx="315850" cy="317450"/>
          </a:xfrm>
        </p:grpSpPr>
        <p:sp>
          <p:nvSpPr>
            <p:cNvPr id="8555" name="Google Shape;8555;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2"/>
          <p:cNvGrpSpPr/>
          <p:nvPr/>
        </p:nvGrpSpPr>
        <p:grpSpPr>
          <a:xfrm>
            <a:off x="3005407" y="1787939"/>
            <a:ext cx="395871" cy="372088"/>
            <a:chOff x="-41291625" y="2339025"/>
            <a:chExt cx="336225" cy="316025"/>
          </a:xfrm>
        </p:grpSpPr>
        <p:sp>
          <p:nvSpPr>
            <p:cNvPr id="8560" name="Google Shape;8560;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8" name="Google Shape;8568;p62"/>
          <p:cNvGrpSpPr/>
          <p:nvPr/>
        </p:nvGrpSpPr>
        <p:grpSpPr>
          <a:xfrm>
            <a:off x="1229534" y="1312990"/>
            <a:ext cx="396931" cy="373147"/>
            <a:chOff x="-42804750" y="1949600"/>
            <a:chExt cx="337125" cy="316925"/>
          </a:xfrm>
        </p:grpSpPr>
        <p:sp>
          <p:nvSpPr>
            <p:cNvPr id="8569" name="Google Shape;8569;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2"/>
          <p:cNvGrpSpPr/>
          <p:nvPr/>
        </p:nvGrpSpPr>
        <p:grpSpPr>
          <a:xfrm>
            <a:off x="1292211" y="1765686"/>
            <a:ext cx="335706" cy="364258"/>
            <a:chOff x="-42778750" y="2320125"/>
            <a:chExt cx="285125" cy="309375"/>
          </a:xfrm>
        </p:grpSpPr>
        <p:sp>
          <p:nvSpPr>
            <p:cNvPr id="8573" name="Google Shape;8573;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2"/>
          <p:cNvGrpSpPr/>
          <p:nvPr/>
        </p:nvGrpSpPr>
        <p:grpSpPr>
          <a:xfrm>
            <a:off x="1269879" y="2212691"/>
            <a:ext cx="375591" cy="374678"/>
            <a:chOff x="-42796875" y="2680675"/>
            <a:chExt cx="319000" cy="318225"/>
          </a:xfrm>
        </p:grpSpPr>
        <p:sp>
          <p:nvSpPr>
            <p:cNvPr id="8576" name="Google Shape;8576;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1" name="Google Shape;8581;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5" name="Google Shape;8585;p62"/>
          <p:cNvGrpSpPr/>
          <p:nvPr/>
        </p:nvGrpSpPr>
        <p:grpSpPr>
          <a:xfrm>
            <a:off x="2168150" y="3090966"/>
            <a:ext cx="390426" cy="369586"/>
            <a:chOff x="-39055650" y="2315975"/>
            <a:chExt cx="331600" cy="313900"/>
          </a:xfrm>
        </p:grpSpPr>
        <p:sp>
          <p:nvSpPr>
            <p:cNvPr id="8586" name="Google Shape;8586;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0" name="Google Shape;8590;p62"/>
          <p:cNvGrpSpPr/>
          <p:nvPr/>
        </p:nvGrpSpPr>
        <p:grpSpPr>
          <a:xfrm>
            <a:off x="1659816" y="1313166"/>
            <a:ext cx="380241" cy="371793"/>
            <a:chOff x="-42430625" y="1949750"/>
            <a:chExt cx="322950" cy="315775"/>
          </a:xfrm>
        </p:grpSpPr>
        <p:sp>
          <p:nvSpPr>
            <p:cNvPr id="8591" name="Google Shape;8591;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1" name="Google Shape;8601;p62"/>
          <p:cNvGrpSpPr/>
          <p:nvPr/>
        </p:nvGrpSpPr>
        <p:grpSpPr>
          <a:xfrm>
            <a:off x="2623344" y="3089112"/>
            <a:ext cx="372824" cy="372058"/>
            <a:chOff x="-38686275" y="2314400"/>
            <a:chExt cx="316650" cy="316000"/>
          </a:xfrm>
        </p:grpSpPr>
        <p:sp>
          <p:nvSpPr>
            <p:cNvPr id="8602" name="Google Shape;8602;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62"/>
          <p:cNvGrpSpPr/>
          <p:nvPr/>
        </p:nvGrpSpPr>
        <p:grpSpPr>
          <a:xfrm>
            <a:off x="2621946" y="3581152"/>
            <a:ext cx="375620" cy="373736"/>
            <a:chOff x="-38686275" y="2682250"/>
            <a:chExt cx="319025" cy="317425"/>
          </a:xfrm>
        </p:grpSpPr>
        <p:sp>
          <p:nvSpPr>
            <p:cNvPr id="8605" name="Google Shape;8605;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62"/>
          <p:cNvGrpSpPr/>
          <p:nvPr/>
        </p:nvGrpSpPr>
        <p:grpSpPr>
          <a:xfrm>
            <a:off x="3940328" y="3579695"/>
            <a:ext cx="391368" cy="376650"/>
            <a:chOff x="-37534750" y="2668075"/>
            <a:chExt cx="332400" cy="319900"/>
          </a:xfrm>
        </p:grpSpPr>
        <p:sp>
          <p:nvSpPr>
            <p:cNvPr id="8608" name="Google Shape;8608;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0" name="Google Shape;8610;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1" name="Google Shape;8611;p62"/>
          <p:cNvGrpSpPr/>
          <p:nvPr/>
        </p:nvGrpSpPr>
        <p:grpSpPr>
          <a:xfrm>
            <a:off x="2131694" y="1760829"/>
            <a:ext cx="375591" cy="374060"/>
            <a:chOff x="-42062025" y="2316000"/>
            <a:chExt cx="319000" cy="317700"/>
          </a:xfrm>
        </p:grpSpPr>
        <p:sp>
          <p:nvSpPr>
            <p:cNvPr id="8612" name="Google Shape;8612;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62"/>
          <p:cNvGrpSpPr/>
          <p:nvPr/>
        </p:nvGrpSpPr>
        <p:grpSpPr>
          <a:xfrm>
            <a:off x="876569" y="2671933"/>
            <a:ext cx="330143" cy="368173"/>
            <a:chOff x="-40150450" y="1977325"/>
            <a:chExt cx="280400" cy="312700"/>
          </a:xfrm>
        </p:grpSpPr>
        <p:sp>
          <p:nvSpPr>
            <p:cNvPr id="8616" name="Google Shape;8616;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62"/>
          <p:cNvGrpSpPr/>
          <p:nvPr/>
        </p:nvGrpSpPr>
        <p:grpSpPr>
          <a:xfrm>
            <a:off x="870534" y="3131151"/>
            <a:ext cx="342211" cy="372824"/>
            <a:chOff x="-40160700" y="2339625"/>
            <a:chExt cx="290650" cy="316650"/>
          </a:xfrm>
        </p:grpSpPr>
        <p:sp>
          <p:nvSpPr>
            <p:cNvPr id="8621" name="Google Shape;8621;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2"/>
          <p:cNvGrpSpPr/>
          <p:nvPr/>
        </p:nvGrpSpPr>
        <p:grpSpPr>
          <a:xfrm>
            <a:off x="852359" y="3581608"/>
            <a:ext cx="375591" cy="372824"/>
            <a:chOff x="-40171725" y="2705875"/>
            <a:chExt cx="319000" cy="316650"/>
          </a:xfrm>
        </p:grpSpPr>
        <p:sp>
          <p:nvSpPr>
            <p:cNvPr id="8626" name="Google Shape;8626;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2"/>
          <p:cNvGrpSpPr/>
          <p:nvPr/>
        </p:nvGrpSpPr>
        <p:grpSpPr>
          <a:xfrm>
            <a:off x="3109957" y="2656064"/>
            <a:ext cx="272686" cy="373766"/>
            <a:chOff x="-38275925" y="1946600"/>
            <a:chExt cx="231600" cy="317450"/>
          </a:xfrm>
        </p:grpSpPr>
        <p:sp>
          <p:nvSpPr>
            <p:cNvPr id="8629" name="Google Shape;8629;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1" name="Google Shape;8631;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62"/>
          <p:cNvGrpSpPr/>
          <p:nvPr/>
        </p:nvGrpSpPr>
        <p:grpSpPr>
          <a:xfrm>
            <a:off x="2173841" y="4053505"/>
            <a:ext cx="382096" cy="371911"/>
            <a:chOff x="-37190575" y="1951325"/>
            <a:chExt cx="324525" cy="315875"/>
          </a:xfrm>
        </p:grpSpPr>
        <p:sp>
          <p:nvSpPr>
            <p:cNvPr id="8634" name="Google Shape;8634;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9" name="Google Shape;8639;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62"/>
          <p:cNvGrpSpPr/>
          <p:nvPr/>
        </p:nvGrpSpPr>
        <p:grpSpPr>
          <a:xfrm>
            <a:off x="2574144" y="1839656"/>
            <a:ext cx="373736" cy="293055"/>
            <a:chOff x="-41694200" y="2382950"/>
            <a:chExt cx="317425" cy="248900"/>
          </a:xfrm>
        </p:grpSpPr>
        <p:sp>
          <p:nvSpPr>
            <p:cNvPr id="8641" name="Google Shape;8641;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2"/>
          <p:cNvGrpSpPr/>
          <p:nvPr/>
        </p:nvGrpSpPr>
        <p:grpSpPr>
          <a:xfrm>
            <a:off x="2570967" y="2192964"/>
            <a:ext cx="375591" cy="373766"/>
            <a:chOff x="-41695775" y="2683025"/>
            <a:chExt cx="319000" cy="317450"/>
          </a:xfrm>
        </p:grpSpPr>
        <p:sp>
          <p:nvSpPr>
            <p:cNvPr id="8644" name="Google Shape;8644;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2"/>
          <p:cNvGrpSpPr/>
          <p:nvPr/>
        </p:nvGrpSpPr>
        <p:grpSpPr>
          <a:xfrm>
            <a:off x="1313266" y="2685734"/>
            <a:ext cx="342211" cy="375620"/>
            <a:chOff x="-39792875" y="1971800"/>
            <a:chExt cx="290650" cy="319025"/>
          </a:xfrm>
        </p:grpSpPr>
        <p:sp>
          <p:nvSpPr>
            <p:cNvPr id="8648" name="Google Shape;8648;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0" name="Google Shape;8650;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62"/>
          <p:cNvGrpSpPr/>
          <p:nvPr/>
        </p:nvGrpSpPr>
        <p:grpSpPr>
          <a:xfrm>
            <a:off x="3490328" y="2657918"/>
            <a:ext cx="383950" cy="372618"/>
            <a:chOff x="-37956150" y="1948175"/>
            <a:chExt cx="326100" cy="316475"/>
          </a:xfrm>
        </p:grpSpPr>
        <p:sp>
          <p:nvSpPr>
            <p:cNvPr id="8652" name="Google Shape;8652;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2"/>
          <p:cNvGrpSpPr/>
          <p:nvPr/>
        </p:nvGrpSpPr>
        <p:grpSpPr>
          <a:xfrm>
            <a:off x="1323705" y="3133960"/>
            <a:ext cx="324609" cy="374825"/>
            <a:chOff x="-39783425" y="2337925"/>
            <a:chExt cx="275700" cy="318350"/>
          </a:xfrm>
        </p:grpSpPr>
        <p:sp>
          <p:nvSpPr>
            <p:cNvPr id="8656" name="Google Shape;8656;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62"/>
          <p:cNvGrpSpPr/>
          <p:nvPr/>
        </p:nvGrpSpPr>
        <p:grpSpPr>
          <a:xfrm>
            <a:off x="3497847" y="3165172"/>
            <a:ext cx="375620" cy="243015"/>
            <a:chOff x="-37953000" y="2379000"/>
            <a:chExt cx="319025" cy="206400"/>
          </a:xfrm>
        </p:grpSpPr>
        <p:sp>
          <p:nvSpPr>
            <p:cNvPr id="8659" name="Google Shape;8659;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667" name="Google Shape;8667;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668" name="Google Shape;8668;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62"/>
          <p:cNvGrpSpPr/>
          <p:nvPr/>
        </p:nvGrpSpPr>
        <p:grpSpPr>
          <a:xfrm>
            <a:off x="4855594" y="1782519"/>
            <a:ext cx="354107" cy="355063"/>
            <a:chOff x="-28467625" y="2331750"/>
            <a:chExt cx="296150" cy="296950"/>
          </a:xfrm>
        </p:grpSpPr>
        <p:sp>
          <p:nvSpPr>
            <p:cNvPr id="8670" name="Google Shape;8670;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2"/>
          <p:cNvGrpSpPr/>
          <p:nvPr/>
        </p:nvGrpSpPr>
        <p:grpSpPr>
          <a:xfrm>
            <a:off x="4869719" y="2225601"/>
            <a:ext cx="325858" cy="351327"/>
            <a:chOff x="-28461325" y="2701925"/>
            <a:chExt cx="272525" cy="293825"/>
          </a:xfrm>
        </p:grpSpPr>
        <p:sp>
          <p:nvSpPr>
            <p:cNvPr id="8673" name="Google Shape;8673;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62"/>
          <p:cNvGrpSpPr/>
          <p:nvPr/>
        </p:nvGrpSpPr>
        <p:grpSpPr>
          <a:xfrm>
            <a:off x="7093910" y="1399238"/>
            <a:ext cx="354107" cy="226974"/>
            <a:chOff x="-26585200" y="2025375"/>
            <a:chExt cx="296150" cy="189825"/>
          </a:xfrm>
        </p:grpSpPr>
        <p:sp>
          <p:nvSpPr>
            <p:cNvPr id="8677" name="Google Shape;8677;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2"/>
          <p:cNvGrpSpPr/>
          <p:nvPr/>
        </p:nvGrpSpPr>
        <p:grpSpPr>
          <a:xfrm>
            <a:off x="7094373" y="1783461"/>
            <a:ext cx="353180" cy="353180"/>
            <a:chOff x="-26584425" y="2340425"/>
            <a:chExt cx="295375" cy="295375"/>
          </a:xfrm>
        </p:grpSpPr>
        <p:sp>
          <p:nvSpPr>
            <p:cNvPr id="8683" name="Google Shape;8683;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2"/>
          <p:cNvGrpSpPr/>
          <p:nvPr/>
        </p:nvGrpSpPr>
        <p:grpSpPr>
          <a:xfrm>
            <a:off x="7089202" y="2224555"/>
            <a:ext cx="363523" cy="353419"/>
            <a:chOff x="-26585200" y="2710400"/>
            <a:chExt cx="304025" cy="295575"/>
          </a:xfrm>
        </p:grpSpPr>
        <p:sp>
          <p:nvSpPr>
            <p:cNvPr id="8689" name="Google Shape;8689;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2"/>
          <p:cNvGrpSpPr/>
          <p:nvPr/>
        </p:nvGrpSpPr>
        <p:grpSpPr>
          <a:xfrm>
            <a:off x="5744337" y="2666033"/>
            <a:ext cx="354136" cy="353210"/>
            <a:chOff x="-24709875" y="1970225"/>
            <a:chExt cx="296175" cy="295400"/>
          </a:xfrm>
        </p:grpSpPr>
        <p:sp>
          <p:nvSpPr>
            <p:cNvPr id="8702" name="Google Shape;8702;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2"/>
          <p:cNvGrpSpPr/>
          <p:nvPr/>
        </p:nvGrpSpPr>
        <p:grpSpPr>
          <a:xfrm>
            <a:off x="5776352" y="3112911"/>
            <a:ext cx="290107" cy="354107"/>
            <a:chOff x="-24683100" y="2340425"/>
            <a:chExt cx="242625" cy="296150"/>
          </a:xfrm>
        </p:grpSpPr>
        <p:sp>
          <p:nvSpPr>
            <p:cNvPr id="8705" name="Google Shape;8705;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62"/>
          <p:cNvGrpSpPr/>
          <p:nvPr/>
        </p:nvGrpSpPr>
        <p:grpSpPr>
          <a:xfrm>
            <a:off x="7982594" y="2666033"/>
            <a:ext cx="360713" cy="353210"/>
            <a:chOff x="-22881800" y="1971800"/>
            <a:chExt cx="301675" cy="295400"/>
          </a:xfrm>
        </p:grpSpPr>
        <p:sp>
          <p:nvSpPr>
            <p:cNvPr id="8711" name="Google Shape;8711;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7" name="Google Shape;8717;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2"/>
          <p:cNvGrpSpPr/>
          <p:nvPr/>
        </p:nvGrpSpPr>
        <p:grpSpPr>
          <a:xfrm>
            <a:off x="5358939" y="2224196"/>
            <a:ext cx="227930" cy="354136"/>
            <a:chOff x="-28043900" y="2701925"/>
            <a:chExt cx="190625" cy="296175"/>
          </a:xfrm>
        </p:grpSpPr>
        <p:sp>
          <p:nvSpPr>
            <p:cNvPr id="8720" name="Google Shape;8720;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2"/>
          <p:cNvGrpSpPr/>
          <p:nvPr/>
        </p:nvGrpSpPr>
        <p:grpSpPr>
          <a:xfrm>
            <a:off x="7531805" y="1336135"/>
            <a:ext cx="354136" cy="353180"/>
            <a:chOff x="-26215025" y="1971025"/>
            <a:chExt cx="296175" cy="295375"/>
          </a:xfrm>
        </p:grpSpPr>
        <p:sp>
          <p:nvSpPr>
            <p:cNvPr id="8726" name="Google Shape;8726;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62"/>
          <p:cNvGrpSpPr/>
          <p:nvPr/>
        </p:nvGrpSpPr>
        <p:grpSpPr>
          <a:xfrm>
            <a:off x="7531327" y="1783924"/>
            <a:ext cx="355093" cy="352253"/>
            <a:chOff x="-26215825" y="2341200"/>
            <a:chExt cx="296975" cy="294600"/>
          </a:xfrm>
        </p:grpSpPr>
        <p:sp>
          <p:nvSpPr>
            <p:cNvPr id="8735" name="Google Shape;8735;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62"/>
          <p:cNvGrpSpPr/>
          <p:nvPr/>
        </p:nvGrpSpPr>
        <p:grpSpPr>
          <a:xfrm>
            <a:off x="7563357" y="2224674"/>
            <a:ext cx="291033" cy="353180"/>
            <a:chOff x="-26179575" y="2710600"/>
            <a:chExt cx="243400" cy="295375"/>
          </a:xfrm>
        </p:grpSpPr>
        <p:sp>
          <p:nvSpPr>
            <p:cNvPr id="8738" name="Google Shape;8738;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2"/>
          <p:cNvGrpSpPr/>
          <p:nvPr/>
        </p:nvGrpSpPr>
        <p:grpSpPr>
          <a:xfrm>
            <a:off x="6202417" y="2666048"/>
            <a:ext cx="337187" cy="353180"/>
            <a:chOff x="-24328675" y="1971025"/>
            <a:chExt cx="282000" cy="295375"/>
          </a:xfrm>
        </p:grpSpPr>
        <p:sp>
          <p:nvSpPr>
            <p:cNvPr id="8742" name="Google Shape;8742;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2"/>
          <p:cNvGrpSpPr/>
          <p:nvPr/>
        </p:nvGrpSpPr>
        <p:grpSpPr>
          <a:xfrm>
            <a:off x="6204778" y="3113374"/>
            <a:ext cx="332464" cy="353180"/>
            <a:chOff x="-24330250" y="2340425"/>
            <a:chExt cx="278050" cy="295375"/>
          </a:xfrm>
        </p:grpSpPr>
        <p:sp>
          <p:nvSpPr>
            <p:cNvPr id="8745" name="Google Shape;8745;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2"/>
          <p:cNvGrpSpPr/>
          <p:nvPr/>
        </p:nvGrpSpPr>
        <p:grpSpPr>
          <a:xfrm>
            <a:off x="6194420" y="3554587"/>
            <a:ext cx="353180" cy="353180"/>
            <a:chOff x="-24338900" y="2710600"/>
            <a:chExt cx="295375" cy="295375"/>
          </a:xfrm>
        </p:grpSpPr>
        <p:sp>
          <p:nvSpPr>
            <p:cNvPr id="8753" name="Google Shape;8753;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2"/>
          <p:cNvGrpSpPr/>
          <p:nvPr/>
        </p:nvGrpSpPr>
        <p:grpSpPr>
          <a:xfrm>
            <a:off x="7985419" y="3113972"/>
            <a:ext cx="355063" cy="351984"/>
            <a:chOff x="-22859750" y="2335900"/>
            <a:chExt cx="296950" cy="294375"/>
          </a:xfrm>
        </p:grpSpPr>
        <p:sp>
          <p:nvSpPr>
            <p:cNvPr id="8756" name="Google Shape;8756;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5764767" y="1336120"/>
            <a:ext cx="311749" cy="353210"/>
            <a:chOff x="-27710725" y="1959200"/>
            <a:chExt cx="260725" cy="295400"/>
          </a:xfrm>
        </p:grpSpPr>
        <p:sp>
          <p:nvSpPr>
            <p:cNvPr id="8760" name="Google Shape;8760;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2"/>
          <p:cNvGrpSpPr/>
          <p:nvPr/>
        </p:nvGrpSpPr>
        <p:grpSpPr>
          <a:xfrm>
            <a:off x="5742631" y="1844666"/>
            <a:ext cx="356020" cy="230770"/>
            <a:chOff x="-27728850" y="2382950"/>
            <a:chExt cx="297750" cy="193000"/>
          </a:xfrm>
        </p:grpSpPr>
        <p:sp>
          <p:nvSpPr>
            <p:cNvPr id="8763" name="Google Shape;8763;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62"/>
          <p:cNvGrpSpPr/>
          <p:nvPr/>
        </p:nvGrpSpPr>
        <p:grpSpPr>
          <a:xfrm>
            <a:off x="7973975" y="1792877"/>
            <a:ext cx="354136" cy="334348"/>
            <a:chOff x="-25844850" y="2357750"/>
            <a:chExt cx="296175" cy="279625"/>
          </a:xfrm>
        </p:grpSpPr>
        <p:sp>
          <p:nvSpPr>
            <p:cNvPr id="8769" name="Google Shape;8769;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6" name="Google Shape;8776;p62"/>
          <p:cNvGrpSpPr/>
          <p:nvPr/>
        </p:nvGrpSpPr>
        <p:grpSpPr>
          <a:xfrm>
            <a:off x="6702883" y="2666033"/>
            <a:ext cx="228887" cy="353210"/>
            <a:chOff x="-23917525" y="1970225"/>
            <a:chExt cx="191425" cy="295400"/>
          </a:xfrm>
        </p:grpSpPr>
        <p:sp>
          <p:nvSpPr>
            <p:cNvPr id="8777" name="Google Shape;8777;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6658164" y="3112911"/>
            <a:ext cx="318325" cy="354107"/>
            <a:chOff x="-23952175" y="2340425"/>
            <a:chExt cx="266225" cy="296150"/>
          </a:xfrm>
        </p:grpSpPr>
        <p:sp>
          <p:nvSpPr>
            <p:cNvPr id="8781" name="Google Shape;8781;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2"/>
          <p:cNvGrpSpPr/>
          <p:nvPr/>
        </p:nvGrpSpPr>
        <p:grpSpPr>
          <a:xfrm>
            <a:off x="8043336" y="3553167"/>
            <a:ext cx="239230" cy="356020"/>
            <a:chOff x="-22811700" y="2700350"/>
            <a:chExt cx="200075" cy="297750"/>
          </a:xfrm>
        </p:grpSpPr>
        <p:sp>
          <p:nvSpPr>
            <p:cNvPr id="8785" name="Google Shape;8785;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2"/>
          <p:cNvGrpSpPr/>
          <p:nvPr/>
        </p:nvGrpSpPr>
        <p:grpSpPr>
          <a:xfrm>
            <a:off x="6191787" y="1335656"/>
            <a:ext cx="355063" cy="354136"/>
            <a:chOff x="-27358650" y="1961575"/>
            <a:chExt cx="296950" cy="296175"/>
          </a:xfrm>
        </p:grpSpPr>
        <p:sp>
          <p:nvSpPr>
            <p:cNvPr id="8789" name="Google Shape;8789;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62"/>
          <p:cNvGrpSpPr/>
          <p:nvPr/>
        </p:nvGrpSpPr>
        <p:grpSpPr>
          <a:xfrm>
            <a:off x="7090357" y="2666048"/>
            <a:ext cx="354136" cy="353180"/>
            <a:chOff x="-23599325" y="1971025"/>
            <a:chExt cx="296175" cy="295375"/>
          </a:xfrm>
        </p:grpSpPr>
        <p:sp>
          <p:nvSpPr>
            <p:cNvPr id="8794" name="Google Shape;8794;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2"/>
          <p:cNvGrpSpPr/>
          <p:nvPr/>
        </p:nvGrpSpPr>
        <p:grpSpPr>
          <a:xfrm>
            <a:off x="6634801" y="1335776"/>
            <a:ext cx="360713" cy="353897"/>
            <a:chOff x="-26993200" y="1961775"/>
            <a:chExt cx="301675" cy="295975"/>
          </a:xfrm>
        </p:grpSpPr>
        <p:sp>
          <p:nvSpPr>
            <p:cNvPr id="8800" name="Google Shape;8800;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2"/>
          <p:cNvGrpSpPr/>
          <p:nvPr/>
        </p:nvGrpSpPr>
        <p:grpSpPr>
          <a:xfrm>
            <a:off x="6659761" y="1783461"/>
            <a:ext cx="310792" cy="353180"/>
            <a:chOff x="-26970350" y="2332550"/>
            <a:chExt cx="259925" cy="295375"/>
          </a:xfrm>
        </p:grpSpPr>
        <p:sp>
          <p:nvSpPr>
            <p:cNvPr id="8804" name="Google Shape;8804;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2"/>
          <p:cNvGrpSpPr/>
          <p:nvPr/>
        </p:nvGrpSpPr>
        <p:grpSpPr>
          <a:xfrm>
            <a:off x="6639046" y="2256226"/>
            <a:ext cx="352223" cy="290077"/>
            <a:chOff x="-26986100" y="2735800"/>
            <a:chExt cx="294575" cy="242600"/>
          </a:xfrm>
        </p:grpSpPr>
        <p:sp>
          <p:nvSpPr>
            <p:cNvPr id="8807" name="Google Shape;8807;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2"/>
          <p:cNvGrpSpPr/>
          <p:nvPr/>
        </p:nvGrpSpPr>
        <p:grpSpPr>
          <a:xfrm>
            <a:off x="7538093" y="2665569"/>
            <a:ext cx="355063" cy="354136"/>
            <a:chOff x="-23229925" y="1970225"/>
            <a:chExt cx="296950" cy="296175"/>
          </a:xfrm>
        </p:grpSpPr>
        <p:sp>
          <p:nvSpPr>
            <p:cNvPr id="8810" name="Google Shape;8810;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2"/>
          <p:cNvGrpSpPr/>
          <p:nvPr/>
        </p:nvGrpSpPr>
        <p:grpSpPr>
          <a:xfrm>
            <a:off x="7580466" y="3112432"/>
            <a:ext cx="270318" cy="355063"/>
            <a:chOff x="-23177950" y="2340425"/>
            <a:chExt cx="226075" cy="296950"/>
          </a:xfrm>
        </p:grpSpPr>
        <p:sp>
          <p:nvSpPr>
            <p:cNvPr id="8815" name="Google Shape;8815;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2"/>
          <p:cNvGrpSpPr/>
          <p:nvPr/>
        </p:nvGrpSpPr>
        <p:grpSpPr>
          <a:xfrm>
            <a:off x="7538556" y="3554109"/>
            <a:ext cx="354136" cy="354136"/>
            <a:chOff x="-23229150" y="2710600"/>
            <a:chExt cx="296175" cy="296175"/>
          </a:xfrm>
        </p:grpSpPr>
        <p:sp>
          <p:nvSpPr>
            <p:cNvPr id="8818" name="Google Shape;8818;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0" name="Google Shape;8820;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2" name="Google Shape;8822;p62"/>
          <p:cNvGrpSpPr/>
          <p:nvPr/>
        </p:nvGrpSpPr>
        <p:grpSpPr>
          <a:xfrm>
            <a:off x="4855631" y="3123732"/>
            <a:ext cx="356946" cy="332464"/>
            <a:chOff x="-25477800" y="2357750"/>
            <a:chExt cx="298525" cy="278050"/>
          </a:xfrm>
        </p:grpSpPr>
        <p:sp>
          <p:nvSpPr>
            <p:cNvPr id="8823" name="Google Shape;8823;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7" name="Google Shape;8827;p62"/>
          <p:cNvGrpSpPr/>
          <p:nvPr/>
        </p:nvGrpSpPr>
        <p:grpSpPr>
          <a:xfrm>
            <a:off x="5298265" y="3112911"/>
            <a:ext cx="353180" cy="354107"/>
            <a:chOff x="-25104475" y="2340425"/>
            <a:chExt cx="295375" cy="296150"/>
          </a:xfrm>
        </p:grpSpPr>
        <p:sp>
          <p:nvSpPr>
            <p:cNvPr id="8828" name="Google Shape;8828;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7" name="Google Shape;8837;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8" name="Google Shape;8838;p62"/>
          <p:cNvGrpSpPr/>
          <p:nvPr/>
        </p:nvGrpSpPr>
        <p:grpSpPr>
          <a:xfrm>
            <a:off x="4855594" y="1782519"/>
            <a:ext cx="354107" cy="355063"/>
            <a:chOff x="-28467625" y="2331750"/>
            <a:chExt cx="296150" cy="296950"/>
          </a:xfrm>
        </p:grpSpPr>
        <p:sp>
          <p:nvSpPr>
            <p:cNvPr id="8839" name="Google Shape;8839;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844"/>
        <p:cNvGrpSpPr/>
        <p:nvPr/>
      </p:nvGrpSpPr>
      <p:grpSpPr>
        <a:xfrm>
          <a:off x="0" y="0"/>
          <a:ext cx="0" cy="0"/>
          <a:chOff x="0" y="0"/>
          <a:chExt cx="0" cy="0"/>
        </a:xfrm>
      </p:grpSpPr>
      <p:sp>
        <p:nvSpPr>
          <p:cNvPr id="8845" name="Google Shape;8845;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846" name="Google Shape;8846;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847" name="Google Shape;8847;p63"/>
          <p:cNvGrpSpPr/>
          <p:nvPr/>
        </p:nvGrpSpPr>
        <p:grpSpPr>
          <a:xfrm>
            <a:off x="854368" y="1313920"/>
            <a:ext cx="366269" cy="366240"/>
            <a:chOff x="-65131525" y="1914325"/>
            <a:chExt cx="316650" cy="316625"/>
          </a:xfrm>
        </p:grpSpPr>
        <p:sp>
          <p:nvSpPr>
            <p:cNvPr id="8848" name="Google Shape;8848;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3"/>
          <p:cNvGrpSpPr/>
          <p:nvPr/>
        </p:nvGrpSpPr>
        <p:grpSpPr>
          <a:xfrm>
            <a:off x="854368" y="1794207"/>
            <a:ext cx="366269" cy="366269"/>
            <a:chOff x="-65131525" y="2281350"/>
            <a:chExt cx="316650" cy="316650"/>
          </a:xfrm>
        </p:grpSpPr>
        <p:sp>
          <p:nvSpPr>
            <p:cNvPr id="8851" name="Google Shape;8851;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857564" y="2259206"/>
            <a:ext cx="359878" cy="367165"/>
            <a:chOff x="-65129950" y="2646800"/>
            <a:chExt cx="311125" cy="317425"/>
          </a:xfrm>
        </p:grpSpPr>
        <p:sp>
          <p:nvSpPr>
            <p:cNvPr id="8854" name="Google Shape;8854;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3"/>
          <p:cNvGrpSpPr/>
          <p:nvPr/>
        </p:nvGrpSpPr>
        <p:grpSpPr>
          <a:xfrm>
            <a:off x="3060897" y="1312532"/>
            <a:ext cx="368987" cy="369016"/>
            <a:chOff x="-63252250" y="1930850"/>
            <a:chExt cx="319000" cy="319025"/>
          </a:xfrm>
        </p:grpSpPr>
        <p:sp>
          <p:nvSpPr>
            <p:cNvPr id="8857" name="Google Shape;8857;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9" name="Google Shape;8859;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0" name="Google Shape;8860;p63"/>
          <p:cNvGrpSpPr/>
          <p:nvPr/>
        </p:nvGrpSpPr>
        <p:grpSpPr>
          <a:xfrm>
            <a:off x="3061808" y="2258743"/>
            <a:ext cx="367165" cy="368091"/>
            <a:chOff x="-63250675" y="2664125"/>
            <a:chExt cx="317425" cy="318225"/>
          </a:xfrm>
        </p:grpSpPr>
        <p:sp>
          <p:nvSpPr>
            <p:cNvPr id="8861" name="Google Shape;8861;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3"/>
          <p:cNvGrpSpPr/>
          <p:nvPr/>
        </p:nvGrpSpPr>
        <p:grpSpPr>
          <a:xfrm>
            <a:off x="1738471" y="2735150"/>
            <a:ext cx="363522" cy="361266"/>
            <a:chOff x="-61354075" y="1940500"/>
            <a:chExt cx="314275" cy="312325"/>
          </a:xfrm>
        </p:grpSpPr>
        <p:sp>
          <p:nvSpPr>
            <p:cNvPr id="8864" name="Google Shape;8864;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3"/>
          <p:cNvGrpSpPr/>
          <p:nvPr/>
        </p:nvGrpSpPr>
        <p:grpSpPr>
          <a:xfrm>
            <a:off x="1737098" y="3183702"/>
            <a:ext cx="366269" cy="336195"/>
            <a:chOff x="-61354875" y="2322300"/>
            <a:chExt cx="316650" cy="290650"/>
          </a:xfrm>
        </p:grpSpPr>
        <p:sp>
          <p:nvSpPr>
            <p:cNvPr id="8869" name="Google Shape;8869;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3"/>
          <p:cNvGrpSpPr/>
          <p:nvPr/>
        </p:nvGrpSpPr>
        <p:grpSpPr>
          <a:xfrm>
            <a:off x="1737098" y="3611266"/>
            <a:ext cx="366269" cy="366269"/>
            <a:chOff x="-61354875" y="2671225"/>
            <a:chExt cx="316650" cy="316650"/>
          </a:xfrm>
        </p:grpSpPr>
        <p:sp>
          <p:nvSpPr>
            <p:cNvPr id="8873" name="Google Shape;8873;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3"/>
          <p:cNvGrpSpPr/>
          <p:nvPr/>
        </p:nvGrpSpPr>
        <p:grpSpPr>
          <a:xfrm>
            <a:off x="3952502" y="2731001"/>
            <a:ext cx="368987" cy="369566"/>
            <a:chOff x="-59502375" y="1904375"/>
            <a:chExt cx="319000" cy="319500"/>
          </a:xfrm>
        </p:grpSpPr>
        <p:sp>
          <p:nvSpPr>
            <p:cNvPr id="8879" name="Google Shape;8879;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3"/>
          <p:cNvGrpSpPr/>
          <p:nvPr/>
        </p:nvGrpSpPr>
        <p:grpSpPr>
          <a:xfrm>
            <a:off x="1298621" y="1315207"/>
            <a:ext cx="368987" cy="363666"/>
            <a:chOff x="-64774725" y="1916550"/>
            <a:chExt cx="319000" cy="314400"/>
          </a:xfrm>
        </p:grpSpPr>
        <p:sp>
          <p:nvSpPr>
            <p:cNvPr id="8883" name="Google Shape;8883;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3"/>
          <p:cNvGrpSpPr/>
          <p:nvPr/>
        </p:nvGrpSpPr>
        <p:grpSpPr>
          <a:xfrm>
            <a:off x="1299979" y="1792386"/>
            <a:ext cx="366269" cy="369913"/>
            <a:chOff x="-64764500" y="2280550"/>
            <a:chExt cx="316650" cy="319800"/>
          </a:xfrm>
        </p:grpSpPr>
        <p:sp>
          <p:nvSpPr>
            <p:cNvPr id="8886" name="Google Shape;8886;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8" name="Google Shape;8888;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9" name="Google Shape;8889;p63"/>
          <p:cNvGrpSpPr/>
          <p:nvPr/>
        </p:nvGrpSpPr>
        <p:grpSpPr>
          <a:xfrm>
            <a:off x="3512023" y="1352163"/>
            <a:ext cx="365344" cy="289753"/>
            <a:chOff x="-62882850" y="1999375"/>
            <a:chExt cx="315850" cy="250500"/>
          </a:xfrm>
        </p:grpSpPr>
        <p:sp>
          <p:nvSpPr>
            <p:cNvPr id="8890" name="Google Shape;8890;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3"/>
          <p:cNvGrpSpPr/>
          <p:nvPr/>
        </p:nvGrpSpPr>
        <p:grpSpPr>
          <a:xfrm>
            <a:off x="3503362" y="1793745"/>
            <a:ext cx="382665" cy="367194"/>
            <a:chOff x="-62890750" y="2296300"/>
            <a:chExt cx="330825" cy="317450"/>
          </a:xfrm>
        </p:grpSpPr>
        <p:sp>
          <p:nvSpPr>
            <p:cNvPr id="8893" name="Google Shape;8893;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3"/>
          <p:cNvGrpSpPr/>
          <p:nvPr/>
        </p:nvGrpSpPr>
        <p:grpSpPr>
          <a:xfrm>
            <a:off x="3512023" y="2259206"/>
            <a:ext cx="365344" cy="367165"/>
            <a:chOff x="-62882850" y="2664925"/>
            <a:chExt cx="315850" cy="317425"/>
          </a:xfrm>
        </p:grpSpPr>
        <p:sp>
          <p:nvSpPr>
            <p:cNvPr id="8897" name="Google Shape;8897;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63"/>
          <p:cNvGrpSpPr/>
          <p:nvPr/>
        </p:nvGrpSpPr>
        <p:grpSpPr>
          <a:xfrm>
            <a:off x="2183172" y="3171846"/>
            <a:ext cx="366269" cy="359907"/>
            <a:chOff x="-60988625" y="2310475"/>
            <a:chExt cx="316650" cy="311150"/>
          </a:xfrm>
        </p:grpSpPr>
        <p:sp>
          <p:nvSpPr>
            <p:cNvPr id="8901" name="Google Shape;8901;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3"/>
          <p:cNvGrpSpPr/>
          <p:nvPr/>
        </p:nvGrpSpPr>
        <p:grpSpPr>
          <a:xfrm>
            <a:off x="2183634" y="3610009"/>
            <a:ext cx="365344" cy="368785"/>
            <a:chOff x="-60987050" y="2671400"/>
            <a:chExt cx="315850" cy="318825"/>
          </a:xfrm>
        </p:grpSpPr>
        <p:sp>
          <p:nvSpPr>
            <p:cNvPr id="8908" name="Google Shape;8908;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3"/>
          <p:cNvGrpSpPr/>
          <p:nvPr/>
        </p:nvGrpSpPr>
        <p:grpSpPr>
          <a:xfrm>
            <a:off x="3952500" y="3172771"/>
            <a:ext cx="368987" cy="358056"/>
            <a:chOff x="-59481900" y="2290800"/>
            <a:chExt cx="319000" cy="309550"/>
          </a:xfrm>
        </p:grpSpPr>
        <p:sp>
          <p:nvSpPr>
            <p:cNvPr id="8911" name="Google Shape;8911;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3"/>
          <p:cNvGrpSpPr/>
          <p:nvPr/>
        </p:nvGrpSpPr>
        <p:grpSpPr>
          <a:xfrm>
            <a:off x="1741805" y="1313544"/>
            <a:ext cx="368987" cy="366992"/>
            <a:chOff x="-64401400" y="1914475"/>
            <a:chExt cx="319000" cy="317275"/>
          </a:xfrm>
        </p:grpSpPr>
        <p:sp>
          <p:nvSpPr>
            <p:cNvPr id="8918" name="Google Shape;8918;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3"/>
          <p:cNvGrpSpPr/>
          <p:nvPr/>
        </p:nvGrpSpPr>
        <p:grpSpPr>
          <a:xfrm>
            <a:off x="1806493" y="1794583"/>
            <a:ext cx="239610" cy="365517"/>
            <a:chOff x="-64343900" y="2282125"/>
            <a:chExt cx="207150" cy="316000"/>
          </a:xfrm>
        </p:grpSpPr>
        <p:sp>
          <p:nvSpPr>
            <p:cNvPr id="8922" name="Google Shape;8922;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4" name="Google Shape;8924;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5" name="Google Shape;8925;p63"/>
          <p:cNvGrpSpPr/>
          <p:nvPr/>
        </p:nvGrpSpPr>
        <p:grpSpPr>
          <a:xfrm>
            <a:off x="3986941" y="1313804"/>
            <a:ext cx="318873" cy="366471"/>
            <a:chOff x="-62496925" y="1931475"/>
            <a:chExt cx="275675" cy="316825"/>
          </a:xfrm>
        </p:grpSpPr>
        <p:sp>
          <p:nvSpPr>
            <p:cNvPr id="8926" name="Google Shape;8926;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3"/>
          <p:cNvGrpSpPr/>
          <p:nvPr/>
        </p:nvGrpSpPr>
        <p:grpSpPr>
          <a:xfrm>
            <a:off x="3963691" y="1793629"/>
            <a:ext cx="365373" cy="367426"/>
            <a:chOff x="-62516625" y="2297875"/>
            <a:chExt cx="315875" cy="317650"/>
          </a:xfrm>
        </p:grpSpPr>
        <p:sp>
          <p:nvSpPr>
            <p:cNvPr id="8929" name="Google Shape;8929;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3"/>
          <p:cNvGrpSpPr/>
          <p:nvPr/>
        </p:nvGrpSpPr>
        <p:grpSpPr>
          <a:xfrm>
            <a:off x="3962332" y="2275588"/>
            <a:ext cx="368091" cy="334402"/>
            <a:chOff x="-62518200" y="2692475"/>
            <a:chExt cx="318225" cy="289100"/>
          </a:xfrm>
        </p:grpSpPr>
        <p:sp>
          <p:nvSpPr>
            <p:cNvPr id="8932" name="Google Shape;8932;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3"/>
          <p:cNvGrpSpPr/>
          <p:nvPr/>
        </p:nvGrpSpPr>
        <p:grpSpPr>
          <a:xfrm>
            <a:off x="2648986" y="2733112"/>
            <a:ext cx="309793" cy="365344"/>
            <a:chOff x="-60597975" y="1939525"/>
            <a:chExt cx="267825" cy="315850"/>
          </a:xfrm>
        </p:grpSpPr>
        <p:sp>
          <p:nvSpPr>
            <p:cNvPr id="8935" name="Google Shape;8935;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3"/>
          <p:cNvGrpSpPr/>
          <p:nvPr/>
        </p:nvGrpSpPr>
        <p:grpSpPr>
          <a:xfrm>
            <a:off x="2619389" y="3167537"/>
            <a:ext cx="368987" cy="368525"/>
            <a:chOff x="-60620800" y="2304600"/>
            <a:chExt cx="319000" cy="318600"/>
          </a:xfrm>
        </p:grpSpPr>
        <p:sp>
          <p:nvSpPr>
            <p:cNvPr id="8938" name="Google Shape;8938;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3"/>
          <p:cNvGrpSpPr/>
          <p:nvPr/>
        </p:nvGrpSpPr>
        <p:grpSpPr>
          <a:xfrm>
            <a:off x="2620748" y="3663188"/>
            <a:ext cx="366269" cy="262426"/>
            <a:chOff x="-60621600" y="2716100"/>
            <a:chExt cx="316650" cy="226875"/>
          </a:xfrm>
        </p:grpSpPr>
        <p:sp>
          <p:nvSpPr>
            <p:cNvPr id="8942" name="Google Shape;8942;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3"/>
          <p:cNvGrpSpPr/>
          <p:nvPr/>
        </p:nvGrpSpPr>
        <p:grpSpPr>
          <a:xfrm>
            <a:off x="3957965" y="3611281"/>
            <a:ext cx="358056" cy="366240"/>
            <a:chOff x="-59475600" y="2658625"/>
            <a:chExt cx="309550" cy="316625"/>
          </a:xfrm>
        </p:grpSpPr>
        <p:sp>
          <p:nvSpPr>
            <p:cNvPr id="8945" name="Google Shape;8945;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2" name="Google Shape;8952;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4" name="Google Shape;8954;p63"/>
          <p:cNvGrpSpPr/>
          <p:nvPr/>
        </p:nvGrpSpPr>
        <p:grpSpPr>
          <a:xfrm>
            <a:off x="2233086" y="2259206"/>
            <a:ext cx="263294" cy="367165"/>
            <a:chOff x="-63987100" y="2646800"/>
            <a:chExt cx="227625" cy="317425"/>
          </a:xfrm>
        </p:grpSpPr>
        <p:sp>
          <p:nvSpPr>
            <p:cNvPr id="8955" name="Google Shape;8955;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3"/>
          <p:cNvGrpSpPr/>
          <p:nvPr/>
        </p:nvGrpSpPr>
        <p:grpSpPr>
          <a:xfrm>
            <a:off x="852428" y="2730827"/>
            <a:ext cx="358056" cy="369913"/>
            <a:chOff x="-62148000" y="1930075"/>
            <a:chExt cx="309550" cy="319800"/>
          </a:xfrm>
        </p:grpSpPr>
        <p:sp>
          <p:nvSpPr>
            <p:cNvPr id="8958" name="Google Shape;8958;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849695" y="3169113"/>
            <a:ext cx="363522" cy="365373"/>
            <a:chOff x="-62150375" y="2297875"/>
            <a:chExt cx="314275" cy="315875"/>
          </a:xfrm>
        </p:grpSpPr>
        <p:sp>
          <p:nvSpPr>
            <p:cNvPr id="8961" name="Google Shape;8961;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63"/>
          <p:cNvGrpSpPr/>
          <p:nvPr/>
        </p:nvGrpSpPr>
        <p:grpSpPr>
          <a:xfrm>
            <a:off x="848322" y="3610356"/>
            <a:ext cx="366269" cy="368091"/>
            <a:chOff x="-62150375" y="2664925"/>
            <a:chExt cx="316650" cy="318225"/>
          </a:xfrm>
        </p:grpSpPr>
        <p:sp>
          <p:nvSpPr>
            <p:cNvPr id="8967" name="Google Shape;8967;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3"/>
          <p:cNvGrpSpPr/>
          <p:nvPr/>
        </p:nvGrpSpPr>
        <p:grpSpPr>
          <a:xfrm>
            <a:off x="3065911" y="2731333"/>
            <a:ext cx="367165" cy="368901"/>
            <a:chOff x="-60254550" y="1938025"/>
            <a:chExt cx="317425" cy="318925"/>
          </a:xfrm>
        </p:grpSpPr>
        <p:sp>
          <p:nvSpPr>
            <p:cNvPr id="8972" name="Google Shape;8972;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3"/>
          <p:cNvGrpSpPr/>
          <p:nvPr/>
        </p:nvGrpSpPr>
        <p:grpSpPr>
          <a:xfrm>
            <a:off x="3094149" y="3609907"/>
            <a:ext cx="310690" cy="368987"/>
            <a:chOff x="-60232500" y="2671225"/>
            <a:chExt cx="268600" cy="319000"/>
          </a:xfrm>
        </p:grpSpPr>
        <p:sp>
          <p:nvSpPr>
            <p:cNvPr id="8977" name="Google Shape;8977;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3"/>
          <p:cNvGrpSpPr/>
          <p:nvPr/>
        </p:nvGrpSpPr>
        <p:grpSpPr>
          <a:xfrm>
            <a:off x="2179643" y="4058541"/>
            <a:ext cx="365373" cy="368987"/>
            <a:chOff x="-59100700" y="1911950"/>
            <a:chExt cx="315875" cy="319000"/>
          </a:xfrm>
        </p:grpSpPr>
        <p:sp>
          <p:nvSpPr>
            <p:cNvPr id="8980" name="Google Shape;8980;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2621810" y="1314021"/>
            <a:ext cx="379918" cy="366038"/>
            <a:chOff x="-63665750" y="1914325"/>
            <a:chExt cx="328450" cy="316450"/>
          </a:xfrm>
        </p:grpSpPr>
        <p:sp>
          <p:nvSpPr>
            <p:cNvPr id="8991" name="Google Shape;8991;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3"/>
          <p:cNvGrpSpPr/>
          <p:nvPr/>
        </p:nvGrpSpPr>
        <p:grpSpPr>
          <a:xfrm>
            <a:off x="2626814" y="1793065"/>
            <a:ext cx="369913" cy="368554"/>
            <a:chOff x="-63666550" y="2278975"/>
            <a:chExt cx="319800" cy="318625"/>
          </a:xfrm>
        </p:grpSpPr>
        <p:sp>
          <p:nvSpPr>
            <p:cNvPr id="8994" name="Google Shape;8994;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3"/>
          <p:cNvGrpSpPr/>
          <p:nvPr/>
        </p:nvGrpSpPr>
        <p:grpSpPr>
          <a:xfrm>
            <a:off x="2624081" y="2259090"/>
            <a:ext cx="375378" cy="367397"/>
            <a:chOff x="-63669700" y="2646600"/>
            <a:chExt cx="324525" cy="317625"/>
          </a:xfrm>
        </p:grpSpPr>
        <p:sp>
          <p:nvSpPr>
            <p:cNvPr id="8997" name="Google Shape;8997;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3"/>
          <p:cNvGrpSpPr/>
          <p:nvPr/>
        </p:nvGrpSpPr>
        <p:grpSpPr>
          <a:xfrm>
            <a:off x="1286361" y="2732418"/>
            <a:ext cx="366269" cy="366732"/>
            <a:chOff x="-61784125" y="1931250"/>
            <a:chExt cx="316650" cy="317050"/>
          </a:xfrm>
        </p:grpSpPr>
        <p:sp>
          <p:nvSpPr>
            <p:cNvPr id="9000" name="Google Shape;9000;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1286360" y="3168665"/>
            <a:ext cx="366269" cy="366269"/>
            <a:chOff x="-61783350" y="2297100"/>
            <a:chExt cx="316650" cy="316650"/>
          </a:xfrm>
        </p:grpSpPr>
        <p:sp>
          <p:nvSpPr>
            <p:cNvPr id="9005" name="Google Shape;9005;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3"/>
          <p:cNvGrpSpPr/>
          <p:nvPr/>
        </p:nvGrpSpPr>
        <p:grpSpPr>
          <a:xfrm>
            <a:off x="1286360" y="3609748"/>
            <a:ext cx="366269" cy="369305"/>
            <a:chOff x="-61782550" y="2664925"/>
            <a:chExt cx="316650" cy="319275"/>
          </a:xfrm>
        </p:grpSpPr>
        <p:sp>
          <p:nvSpPr>
            <p:cNvPr id="9008" name="Google Shape;9008;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3"/>
          <p:cNvGrpSpPr/>
          <p:nvPr/>
        </p:nvGrpSpPr>
        <p:grpSpPr>
          <a:xfrm>
            <a:off x="3508137" y="2741136"/>
            <a:ext cx="367165" cy="349294"/>
            <a:chOff x="-59889100" y="1945025"/>
            <a:chExt cx="317425" cy="301975"/>
          </a:xfrm>
        </p:grpSpPr>
        <p:sp>
          <p:nvSpPr>
            <p:cNvPr id="9012" name="Google Shape;9012;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3"/>
          <p:cNvGrpSpPr/>
          <p:nvPr/>
        </p:nvGrpSpPr>
        <p:grpSpPr>
          <a:xfrm>
            <a:off x="3040249" y="3168589"/>
            <a:ext cx="366648" cy="366420"/>
            <a:chOff x="6479471" y="2079003"/>
            <a:chExt cx="348923" cy="348706"/>
          </a:xfrm>
        </p:grpSpPr>
        <p:sp>
          <p:nvSpPr>
            <p:cNvPr id="9017" name="Google Shape;9017;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 name="Google Shape;9018;p63"/>
            <p:cNvGrpSpPr/>
            <p:nvPr/>
          </p:nvGrpSpPr>
          <p:grpSpPr>
            <a:xfrm>
              <a:off x="6520582" y="2079003"/>
              <a:ext cx="307811" cy="348706"/>
              <a:chOff x="-60218325" y="2304850"/>
              <a:chExt cx="279625" cy="316775"/>
            </a:xfrm>
          </p:grpSpPr>
          <p:sp>
            <p:nvSpPr>
              <p:cNvPr id="9019" name="Google Shape;9019;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26" name="Google Shape;9026;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3"/>
          <p:cNvGrpSpPr/>
          <p:nvPr/>
        </p:nvGrpSpPr>
        <p:grpSpPr>
          <a:xfrm>
            <a:off x="3507226" y="3611671"/>
            <a:ext cx="368987" cy="365459"/>
            <a:chOff x="-59889100" y="2671925"/>
            <a:chExt cx="319000" cy="315950"/>
          </a:xfrm>
        </p:grpSpPr>
        <p:sp>
          <p:nvSpPr>
            <p:cNvPr id="9028" name="Google Shape;9028;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3"/>
          <p:cNvGrpSpPr/>
          <p:nvPr/>
        </p:nvGrpSpPr>
        <p:grpSpPr>
          <a:xfrm>
            <a:off x="2620204" y="4054176"/>
            <a:ext cx="367165" cy="366269"/>
            <a:chOff x="-59092025" y="2296300"/>
            <a:chExt cx="317425" cy="316650"/>
          </a:xfrm>
        </p:grpSpPr>
        <p:sp>
          <p:nvSpPr>
            <p:cNvPr id="9033" name="Google Shape;9033;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3"/>
          <p:cNvGrpSpPr/>
          <p:nvPr/>
        </p:nvGrpSpPr>
        <p:grpSpPr>
          <a:xfrm>
            <a:off x="4865611" y="1305095"/>
            <a:ext cx="353174" cy="347599"/>
            <a:chOff x="683125" y="1955275"/>
            <a:chExt cx="299325" cy="294600"/>
          </a:xfrm>
        </p:grpSpPr>
        <p:sp>
          <p:nvSpPr>
            <p:cNvPr id="9036" name="Google Shape;9036;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3"/>
          <p:cNvGrpSpPr/>
          <p:nvPr/>
        </p:nvGrpSpPr>
        <p:grpSpPr>
          <a:xfrm>
            <a:off x="4866541" y="1755653"/>
            <a:ext cx="351315" cy="349486"/>
            <a:chOff x="685475" y="2318350"/>
            <a:chExt cx="297750" cy="296200"/>
          </a:xfrm>
        </p:grpSpPr>
        <p:sp>
          <p:nvSpPr>
            <p:cNvPr id="9041" name="Google Shape;9041;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3"/>
          <p:cNvGrpSpPr/>
          <p:nvPr/>
        </p:nvGrpSpPr>
        <p:grpSpPr>
          <a:xfrm>
            <a:off x="7094699" y="1304859"/>
            <a:ext cx="309517" cy="348071"/>
            <a:chOff x="2523000" y="1954875"/>
            <a:chExt cx="262325" cy="295000"/>
          </a:xfrm>
        </p:grpSpPr>
        <p:sp>
          <p:nvSpPr>
            <p:cNvPr id="9045" name="Google Shape;9045;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63"/>
          <p:cNvGrpSpPr/>
          <p:nvPr/>
        </p:nvGrpSpPr>
        <p:grpSpPr>
          <a:xfrm>
            <a:off x="7073800" y="1756125"/>
            <a:ext cx="351315" cy="348542"/>
            <a:chOff x="2508825" y="2318350"/>
            <a:chExt cx="297750" cy="295400"/>
          </a:xfrm>
        </p:grpSpPr>
        <p:sp>
          <p:nvSpPr>
            <p:cNvPr id="9048" name="Google Shape;9048;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1" name="Google Shape;9051;p63"/>
          <p:cNvGrpSpPr/>
          <p:nvPr/>
        </p:nvGrpSpPr>
        <p:grpSpPr>
          <a:xfrm>
            <a:off x="5747373" y="2670178"/>
            <a:ext cx="347599" cy="348513"/>
            <a:chOff x="4321150" y="1946600"/>
            <a:chExt cx="294600" cy="295375"/>
          </a:xfrm>
        </p:grpSpPr>
        <p:sp>
          <p:nvSpPr>
            <p:cNvPr id="9052" name="Google Shape;9052;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9" name="Google Shape;9059;p63"/>
          <p:cNvGrpSpPr/>
          <p:nvPr/>
        </p:nvGrpSpPr>
        <p:grpSpPr>
          <a:xfrm>
            <a:off x="5309921" y="1756125"/>
            <a:ext cx="352230" cy="348542"/>
            <a:chOff x="1049375" y="2318350"/>
            <a:chExt cx="298525" cy="295400"/>
          </a:xfrm>
        </p:grpSpPr>
        <p:sp>
          <p:nvSpPr>
            <p:cNvPr id="9060" name="Google Shape;9060;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3"/>
          <p:cNvGrpSpPr/>
          <p:nvPr/>
        </p:nvGrpSpPr>
        <p:grpSpPr>
          <a:xfrm>
            <a:off x="5310393" y="2196576"/>
            <a:ext cx="351286" cy="351286"/>
            <a:chOff x="1049375" y="2680675"/>
            <a:chExt cx="297725" cy="297725"/>
          </a:xfrm>
        </p:grpSpPr>
        <p:sp>
          <p:nvSpPr>
            <p:cNvPr id="9065" name="Google Shape;9065;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3"/>
          <p:cNvGrpSpPr/>
          <p:nvPr/>
        </p:nvGrpSpPr>
        <p:grpSpPr>
          <a:xfrm>
            <a:off x="7523845" y="1304623"/>
            <a:ext cx="348513" cy="348542"/>
            <a:chOff x="2872725" y="1954475"/>
            <a:chExt cx="295375" cy="295400"/>
          </a:xfrm>
        </p:grpSpPr>
        <p:sp>
          <p:nvSpPr>
            <p:cNvPr id="9068" name="Google Shape;9068;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3"/>
          <p:cNvGrpSpPr/>
          <p:nvPr/>
        </p:nvGrpSpPr>
        <p:grpSpPr>
          <a:xfrm>
            <a:off x="7545216" y="1755196"/>
            <a:ext cx="305771" cy="350401"/>
            <a:chOff x="2890050" y="2318350"/>
            <a:chExt cx="259150" cy="296975"/>
          </a:xfrm>
        </p:grpSpPr>
        <p:sp>
          <p:nvSpPr>
            <p:cNvPr id="9072" name="Google Shape;9072;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4" name="Google Shape;9074;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5" name="Google Shape;9075;p63"/>
          <p:cNvGrpSpPr/>
          <p:nvPr/>
        </p:nvGrpSpPr>
        <p:grpSpPr>
          <a:xfrm>
            <a:off x="6187732" y="2670650"/>
            <a:ext cx="347569" cy="347569"/>
            <a:chOff x="4685050" y="1945825"/>
            <a:chExt cx="294575" cy="294575"/>
          </a:xfrm>
        </p:grpSpPr>
        <p:sp>
          <p:nvSpPr>
            <p:cNvPr id="9076" name="Google Shape;9076;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1" name="Google Shape;9081;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3" name="Google Shape;9083;p63"/>
          <p:cNvGrpSpPr/>
          <p:nvPr/>
        </p:nvGrpSpPr>
        <p:grpSpPr>
          <a:xfrm>
            <a:off x="7958004" y="3159625"/>
            <a:ext cx="348513" cy="347599"/>
            <a:chOff x="6131900" y="2301825"/>
            <a:chExt cx="295375" cy="294600"/>
          </a:xfrm>
        </p:grpSpPr>
        <p:sp>
          <p:nvSpPr>
            <p:cNvPr id="9084" name="Google Shape;9084;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3"/>
          <p:cNvGrpSpPr/>
          <p:nvPr/>
        </p:nvGrpSpPr>
        <p:grpSpPr>
          <a:xfrm>
            <a:off x="5753997" y="1304166"/>
            <a:ext cx="351315" cy="349457"/>
            <a:chOff x="1412450" y="1954475"/>
            <a:chExt cx="297750" cy="296175"/>
          </a:xfrm>
        </p:grpSpPr>
        <p:sp>
          <p:nvSpPr>
            <p:cNvPr id="9089" name="Google Shape;9089;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1" name="Google Shape;9091;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2" name="Google Shape;9092;p63"/>
          <p:cNvGrpSpPr/>
          <p:nvPr/>
        </p:nvGrpSpPr>
        <p:grpSpPr>
          <a:xfrm>
            <a:off x="5753997" y="2196694"/>
            <a:ext cx="351315" cy="351050"/>
            <a:chOff x="1413250" y="2680675"/>
            <a:chExt cx="297750" cy="297525"/>
          </a:xfrm>
        </p:grpSpPr>
        <p:sp>
          <p:nvSpPr>
            <p:cNvPr id="9093" name="Google Shape;9093;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0" name="Google Shape;9100;p63"/>
          <p:cNvGrpSpPr/>
          <p:nvPr/>
        </p:nvGrpSpPr>
        <p:grpSpPr>
          <a:xfrm>
            <a:off x="6630407" y="2670311"/>
            <a:ext cx="350371" cy="348247"/>
            <a:chOff x="5045775" y="1946400"/>
            <a:chExt cx="296950" cy="295150"/>
          </a:xfrm>
        </p:grpSpPr>
        <p:sp>
          <p:nvSpPr>
            <p:cNvPr id="9101" name="Google Shape;9101;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3"/>
          <p:cNvGrpSpPr/>
          <p:nvPr/>
        </p:nvGrpSpPr>
        <p:grpSpPr>
          <a:xfrm>
            <a:off x="6629006" y="3179138"/>
            <a:ext cx="353174" cy="308573"/>
            <a:chOff x="5046550" y="2327025"/>
            <a:chExt cx="299325" cy="261525"/>
          </a:xfrm>
        </p:grpSpPr>
        <p:sp>
          <p:nvSpPr>
            <p:cNvPr id="9104" name="Google Shape;9104;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7" name="Google Shape;9107;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63"/>
          <p:cNvGrpSpPr/>
          <p:nvPr/>
        </p:nvGrpSpPr>
        <p:grpSpPr>
          <a:xfrm>
            <a:off x="7956604" y="3608476"/>
            <a:ext cx="351315" cy="348513"/>
            <a:chOff x="6167350" y="2672800"/>
            <a:chExt cx="297750" cy="295375"/>
          </a:xfrm>
        </p:grpSpPr>
        <p:sp>
          <p:nvSpPr>
            <p:cNvPr id="9109" name="Google Shape;9109;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6197601" y="1303709"/>
            <a:ext cx="347599" cy="350371"/>
            <a:chOff x="1777925" y="1953700"/>
            <a:chExt cx="294600" cy="296950"/>
          </a:xfrm>
        </p:grpSpPr>
        <p:sp>
          <p:nvSpPr>
            <p:cNvPr id="9115" name="Google Shape;9115;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213411" y="1756597"/>
            <a:ext cx="315977" cy="347599"/>
            <a:chOff x="1790525" y="2319150"/>
            <a:chExt cx="267800" cy="294600"/>
          </a:xfrm>
        </p:grpSpPr>
        <p:sp>
          <p:nvSpPr>
            <p:cNvPr id="9120" name="Google Shape;9120;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2" name="Google Shape;9122;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3" name="Google Shape;9123;p63"/>
          <p:cNvGrpSpPr/>
          <p:nvPr/>
        </p:nvGrpSpPr>
        <p:grpSpPr>
          <a:xfrm>
            <a:off x="4866386" y="2670163"/>
            <a:ext cx="349457" cy="348542"/>
            <a:chOff x="3599700" y="1954475"/>
            <a:chExt cx="296175" cy="295400"/>
          </a:xfrm>
        </p:grpSpPr>
        <p:sp>
          <p:nvSpPr>
            <p:cNvPr id="9124" name="Google Shape;9124;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3"/>
          <p:cNvGrpSpPr/>
          <p:nvPr/>
        </p:nvGrpSpPr>
        <p:grpSpPr>
          <a:xfrm>
            <a:off x="4867316" y="3159626"/>
            <a:ext cx="347599" cy="347599"/>
            <a:chOff x="3601275" y="2319150"/>
            <a:chExt cx="294600" cy="294600"/>
          </a:xfrm>
        </p:grpSpPr>
        <p:sp>
          <p:nvSpPr>
            <p:cNvPr id="9128" name="Google Shape;9128;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1" name="Google Shape;9131;p63"/>
          <p:cNvGrpSpPr/>
          <p:nvPr/>
        </p:nvGrpSpPr>
        <p:grpSpPr>
          <a:xfrm>
            <a:off x="7087019" y="2669721"/>
            <a:ext cx="328071" cy="349427"/>
            <a:chOff x="5421475" y="1945825"/>
            <a:chExt cx="278050" cy="296150"/>
          </a:xfrm>
        </p:grpSpPr>
        <p:sp>
          <p:nvSpPr>
            <p:cNvPr id="9132" name="Google Shape;9132;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0" name="Google Shape;9140;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1" name="Google Shape;9141;p63"/>
          <p:cNvGrpSpPr/>
          <p:nvPr/>
        </p:nvGrpSpPr>
        <p:grpSpPr>
          <a:xfrm>
            <a:off x="7075869" y="3670273"/>
            <a:ext cx="350371" cy="224918"/>
            <a:chOff x="5411225" y="2726350"/>
            <a:chExt cx="296950" cy="190625"/>
          </a:xfrm>
        </p:grpSpPr>
        <p:sp>
          <p:nvSpPr>
            <p:cNvPr id="9142" name="Google Shape;9142;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3"/>
          <p:cNvGrpSpPr/>
          <p:nvPr/>
        </p:nvGrpSpPr>
        <p:grpSpPr>
          <a:xfrm>
            <a:off x="6185904" y="4059546"/>
            <a:ext cx="351286" cy="326390"/>
            <a:chOff x="6524150" y="1938725"/>
            <a:chExt cx="297725" cy="276625"/>
          </a:xfrm>
        </p:grpSpPr>
        <p:sp>
          <p:nvSpPr>
            <p:cNvPr id="9145" name="Google Shape;9145;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3"/>
          <p:cNvGrpSpPr/>
          <p:nvPr/>
        </p:nvGrpSpPr>
        <p:grpSpPr>
          <a:xfrm>
            <a:off x="6631047" y="1756007"/>
            <a:ext cx="363380" cy="348778"/>
            <a:chOff x="2140225" y="2318650"/>
            <a:chExt cx="307975" cy="295600"/>
          </a:xfrm>
        </p:grpSpPr>
        <p:sp>
          <p:nvSpPr>
            <p:cNvPr id="9150" name="Google Shape;9150;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3"/>
          <p:cNvGrpSpPr/>
          <p:nvPr/>
        </p:nvGrpSpPr>
        <p:grpSpPr>
          <a:xfrm>
            <a:off x="6636607" y="2197505"/>
            <a:ext cx="352259" cy="349427"/>
            <a:chOff x="2139425" y="2682250"/>
            <a:chExt cx="298550" cy="296150"/>
          </a:xfrm>
        </p:grpSpPr>
        <p:sp>
          <p:nvSpPr>
            <p:cNvPr id="9153" name="Google Shape;9153;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3"/>
          <p:cNvGrpSpPr/>
          <p:nvPr/>
        </p:nvGrpSpPr>
        <p:grpSpPr>
          <a:xfrm>
            <a:off x="5301219" y="2711991"/>
            <a:ext cx="350401" cy="264888"/>
            <a:chOff x="3962775" y="1990700"/>
            <a:chExt cx="296975" cy="224500"/>
          </a:xfrm>
        </p:grpSpPr>
        <p:sp>
          <p:nvSpPr>
            <p:cNvPr id="9158" name="Google Shape;9158;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5301691" y="3158697"/>
            <a:ext cx="349457" cy="349457"/>
            <a:chOff x="3963575" y="2317575"/>
            <a:chExt cx="296175" cy="296175"/>
          </a:xfrm>
        </p:grpSpPr>
        <p:sp>
          <p:nvSpPr>
            <p:cNvPr id="9163" name="Google Shape;9163;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5301691" y="3608476"/>
            <a:ext cx="349457" cy="348513"/>
            <a:chOff x="3962775" y="2683025"/>
            <a:chExt cx="296175" cy="295375"/>
          </a:xfrm>
        </p:grpSpPr>
        <p:sp>
          <p:nvSpPr>
            <p:cNvPr id="9180" name="Google Shape;9180;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3" name="Google Shape;9183;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4" name="Google Shape;9184;p63"/>
          <p:cNvGrpSpPr/>
          <p:nvPr/>
        </p:nvGrpSpPr>
        <p:grpSpPr>
          <a:xfrm>
            <a:off x="7516228" y="3159168"/>
            <a:ext cx="348513" cy="348513"/>
            <a:chOff x="5775900" y="2308125"/>
            <a:chExt cx="295375" cy="295375"/>
          </a:xfrm>
        </p:grpSpPr>
        <p:sp>
          <p:nvSpPr>
            <p:cNvPr id="9185" name="Google Shape;9185;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3"/>
          <p:cNvGrpSpPr/>
          <p:nvPr/>
        </p:nvGrpSpPr>
        <p:grpSpPr>
          <a:xfrm>
            <a:off x="7537142" y="3608004"/>
            <a:ext cx="306686" cy="349457"/>
            <a:chOff x="5794025" y="2673575"/>
            <a:chExt cx="259925" cy="296175"/>
          </a:xfrm>
        </p:grpSpPr>
        <p:sp>
          <p:nvSpPr>
            <p:cNvPr id="9191" name="Google Shape;9191;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5" name="Google Shape;9195;p63"/>
          <p:cNvGrpSpPr/>
          <p:nvPr/>
        </p:nvGrpSpPr>
        <p:grpSpPr>
          <a:xfrm>
            <a:off x="6637536" y="1304166"/>
            <a:ext cx="350401" cy="349457"/>
            <a:chOff x="2141000" y="1954475"/>
            <a:chExt cx="296975" cy="296175"/>
          </a:xfrm>
        </p:grpSpPr>
        <p:sp>
          <p:nvSpPr>
            <p:cNvPr id="9196" name="Google Shape;9196;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203"/>
        <p:cNvGrpSpPr/>
        <p:nvPr/>
      </p:nvGrpSpPr>
      <p:grpSpPr>
        <a:xfrm>
          <a:off x="0" y="0"/>
          <a:ext cx="0" cy="0"/>
          <a:chOff x="0" y="0"/>
          <a:chExt cx="0" cy="0"/>
        </a:xfrm>
      </p:grpSpPr>
      <p:sp>
        <p:nvSpPr>
          <p:cNvPr id="9204" name="Google Shape;9204;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205" name="Google Shape;9205;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206" name="Google Shape;9206;p64"/>
          <p:cNvGrpSpPr/>
          <p:nvPr/>
        </p:nvGrpSpPr>
        <p:grpSpPr>
          <a:xfrm>
            <a:off x="882957" y="1306638"/>
            <a:ext cx="292442" cy="355741"/>
            <a:chOff x="-35830350" y="1912725"/>
            <a:chExt cx="241050" cy="293225"/>
          </a:xfrm>
        </p:grpSpPr>
        <p:sp>
          <p:nvSpPr>
            <p:cNvPr id="9207" name="Google Shape;9207;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64"/>
          <p:cNvGrpSpPr/>
          <p:nvPr/>
        </p:nvGrpSpPr>
        <p:grpSpPr>
          <a:xfrm>
            <a:off x="851444" y="1766235"/>
            <a:ext cx="355468" cy="353587"/>
            <a:chOff x="-35854750" y="2272675"/>
            <a:chExt cx="293000" cy="291450"/>
          </a:xfrm>
        </p:grpSpPr>
        <p:sp>
          <p:nvSpPr>
            <p:cNvPr id="9210" name="Google Shape;9210;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4"/>
          <p:cNvGrpSpPr/>
          <p:nvPr/>
        </p:nvGrpSpPr>
        <p:grpSpPr>
          <a:xfrm>
            <a:off x="850958" y="2220821"/>
            <a:ext cx="356438" cy="354558"/>
            <a:chOff x="-35853975" y="2631825"/>
            <a:chExt cx="293800" cy="292250"/>
          </a:xfrm>
        </p:grpSpPr>
        <p:sp>
          <p:nvSpPr>
            <p:cNvPr id="9214" name="Google Shape;9214;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64"/>
          <p:cNvGrpSpPr/>
          <p:nvPr/>
        </p:nvGrpSpPr>
        <p:grpSpPr>
          <a:xfrm>
            <a:off x="3089562" y="1307714"/>
            <a:ext cx="353587" cy="353587"/>
            <a:chOff x="-34032200" y="1916675"/>
            <a:chExt cx="291450" cy="291450"/>
          </a:xfrm>
        </p:grpSpPr>
        <p:sp>
          <p:nvSpPr>
            <p:cNvPr id="9220" name="Google Shape;9220;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4" name="Google Shape;9224;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64"/>
          <p:cNvGrpSpPr/>
          <p:nvPr/>
        </p:nvGrpSpPr>
        <p:grpSpPr>
          <a:xfrm>
            <a:off x="3089092" y="2220821"/>
            <a:ext cx="354527" cy="354558"/>
            <a:chOff x="-34032200" y="2634975"/>
            <a:chExt cx="292225" cy="292250"/>
          </a:xfrm>
        </p:grpSpPr>
        <p:sp>
          <p:nvSpPr>
            <p:cNvPr id="9226" name="Google Shape;9226;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4"/>
          <p:cNvGrpSpPr/>
          <p:nvPr/>
        </p:nvGrpSpPr>
        <p:grpSpPr>
          <a:xfrm>
            <a:off x="1739487" y="2687069"/>
            <a:ext cx="358379" cy="354527"/>
            <a:chOff x="-32245875" y="1938725"/>
            <a:chExt cx="295400" cy="292225"/>
          </a:xfrm>
        </p:grpSpPr>
        <p:sp>
          <p:nvSpPr>
            <p:cNvPr id="9230" name="Google Shape;9230;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4"/>
          <p:cNvGrpSpPr/>
          <p:nvPr/>
        </p:nvGrpSpPr>
        <p:grpSpPr>
          <a:xfrm>
            <a:off x="1736150" y="3156468"/>
            <a:ext cx="365052" cy="352162"/>
            <a:chOff x="-32243500" y="2299850"/>
            <a:chExt cx="300900" cy="290275"/>
          </a:xfrm>
        </p:grpSpPr>
        <p:sp>
          <p:nvSpPr>
            <p:cNvPr id="9234" name="Google Shape;9234;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6" name="Google Shape;9236;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7" name="Google Shape;9237;p64"/>
          <p:cNvGrpSpPr/>
          <p:nvPr/>
        </p:nvGrpSpPr>
        <p:grpSpPr>
          <a:xfrm>
            <a:off x="1299432" y="1306759"/>
            <a:ext cx="354527" cy="355498"/>
            <a:chOff x="-35495600" y="1912725"/>
            <a:chExt cx="292225" cy="293025"/>
          </a:xfrm>
        </p:grpSpPr>
        <p:sp>
          <p:nvSpPr>
            <p:cNvPr id="9238" name="Google Shape;9238;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64"/>
          <p:cNvGrpSpPr/>
          <p:nvPr/>
        </p:nvGrpSpPr>
        <p:grpSpPr>
          <a:xfrm>
            <a:off x="1299432" y="2221307"/>
            <a:ext cx="354527" cy="353587"/>
            <a:chOff x="-35495600" y="2631825"/>
            <a:chExt cx="292225" cy="291450"/>
          </a:xfrm>
        </p:grpSpPr>
        <p:sp>
          <p:nvSpPr>
            <p:cNvPr id="9243" name="Google Shape;9243;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4"/>
          <p:cNvGrpSpPr/>
          <p:nvPr/>
        </p:nvGrpSpPr>
        <p:grpSpPr>
          <a:xfrm>
            <a:off x="3537081" y="1307714"/>
            <a:ext cx="353587" cy="353587"/>
            <a:chOff x="-33673825" y="1916675"/>
            <a:chExt cx="291450" cy="291450"/>
          </a:xfrm>
        </p:grpSpPr>
        <p:sp>
          <p:nvSpPr>
            <p:cNvPr id="9248" name="Google Shape;9248;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4"/>
          <p:cNvGrpSpPr/>
          <p:nvPr/>
        </p:nvGrpSpPr>
        <p:grpSpPr>
          <a:xfrm>
            <a:off x="3534700" y="1765295"/>
            <a:ext cx="358349" cy="355468"/>
            <a:chOff x="-33676975" y="2275050"/>
            <a:chExt cx="295375" cy="293000"/>
          </a:xfrm>
        </p:grpSpPr>
        <p:sp>
          <p:nvSpPr>
            <p:cNvPr id="9253" name="Google Shape;9253;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4"/>
          <p:cNvGrpSpPr/>
          <p:nvPr/>
        </p:nvGrpSpPr>
        <p:grpSpPr>
          <a:xfrm>
            <a:off x="3537081" y="2220594"/>
            <a:ext cx="353587" cy="355013"/>
            <a:chOff x="-33673825" y="2634975"/>
            <a:chExt cx="291450" cy="292625"/>
          </a:xfrm>
        </p:grpSpPr>
        <p:sp>
          <p:nvSpPr>
            <p:cNvPr id="9257" name="Google Shape;9257;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4"/>
          <p:cNvGrpSpPr/>
          <p:nvPr/>
        </p:nvGrpSpPr>
        <p:grpSpPr>
          <a:xfrm>
            <a:off x="2205089" y="2687509"/>
            <a:ext cx="329687" cy="353648"/>
            <a:chOff x="-31874100" y="1939525"/>
            <a:chExt cx="271750" cy="291500"/>
          </a:xfrm>
        </p:grpSpPr>
        <p:sp>
          <p:nvSpPr>
            <p:cNvPr id="9260" name="Google Shape;9260;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2" name="Google Shape;9262;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64"/>
          <p:cNvGrpSpPr/>
          <p:nvPr/>
        </p:nvGrpSpPr>
        <p:grpSpPr>
          <a:xfrm>
            <a:off x="2186451" y="3616531"/>
            <a:ext cx="366963" cy="352768"/>
            <a:chOff x="-31889075" y="2658950"/>
            <a:chExt cx="302475" cy="290775"/>
          </a:xfrm>
        </p:grpSpPr>
        <p:sp>
          <p:nvSpPr>
            <p:cNvPr id="9264" name="Google Shape;9264;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64"/>
          <p:cNvGrpSpPr/>
          <p:nvPr/>
        </p:nvGrpSpPr>
        <p:grpSpPr>
          <a:xfrm>
            <a:off x="1747421" y="1306759"/>
            <a:ext cx="354527" cy="355498"/>
            <a:chOff x="-35136450" y="1912725"/>
            <a:chExt cx="292225" cy="293025"/>
          </a:xfrm>
        </p:grpSpPr>
        <p:sp>
          <p:nvSpPr>
            <p:cNvPr id="9268" name="Google Shape;9268;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64"/>
          <p:cNvGrpSpPr/>
          <p:nvPr/>
        </p:nvGrpSpPr>
        <p:grpSpPr>
          <a:xfrm>
            <a:off x="1747891" y="1765978"/>
            <a:ext cx="353587" cy="354103"/>
            <a:chOff x="-35134875" y="2272675"/>
            <a:chExt cx="291450" cy="291875"/>
          </a:xfrm>
        </p:grpSpPr>
        <p:sp>
          <p:nvSpPr>
            <p:cNvPr id="9272" name="Google Shape;9272;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1789458" y="2221307"/>
            <a:ext cx="270453" cy="353587"/>
            <a:chOff x="-35101800" y="2631050"/>
            <a:chExt cx="222925" cy="291450"/>
          </a:xfrm>
        </p:grpSpPr>
        <p:sp>
          <p:nvSpPr>
            <p:cNvPr id="9277" name="Google Shape;9277;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64"/>
          <p:cNvGrpSpPr/>
          <p:nvPr/>
        </p:nvGrpSpPr>
        <p:grpSpPr>
          <a:xfrm>
            <a:off x="3977510" y="1765295"/>
            <a:ext cx="353587" cy="355468"/>
            <a:chOff x="-33314675" y="2275050"/>
            <a:chExt cx="291450" cy="293000"/>
          </a:xfrm>
        </p:grpSpPr>
        <p:sp>
          <p:nvSpPr>
            <p:cNvPr id="9283" name="Google Shape;9283;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64"/>
          <p:cNvGrpSpPr/>
          <p:nvPr/>
        </p:nvGrpSpPr>
        <p:grpSpPr>
          <a:xfrm>
            <a:off x="2639701" y="2687555"/>
            <a:ext cx="353587" cy="353557"/>
            <a:chOff x="-31523625" y="1939525"/>
            <a:chExt cx="291450" cy="291425"/>
          </a:xfrm>
        </p:grpSpPr>
        <p:sp>
          <p:nvSpPr>
            <p:cNvPr id="9288" name="Google Shape;9288;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2638746" y="3155755"/>
            <a:ext cx="355498" cy="353587"/>
            <a:chOff x="-31523625" y="2298675"/>
            <a:chExt cx="293025" cy="291450"/>
          </a:xfrm>
        </p:grpSpPr>
        <p:sp>
          <p:nvSpPr>
            <p:cNvPr id="9300" name="Google Shape;9300;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5" name="Google Shape;9305;p64"/>
          <p:cNvGrpSpPr/>
          <p:nvPr/>
        </p:nvGrpSpPr>
        <p:grpSpPr>
          <a:xfrm>
            <a:off x="2205934" y="1307729"/>
            <a:ext cx="331598" cy="353557"/>
            <a:chOff x="-34767825" y="1914325"/>
            <a:chExt cx="273325" cy="291425"/>
          </a:xfrm>
        </p:grpSpPr>
        <p:sp>
          <p:nvSpPr>
            <p:cNvPr id="9306" name="Google Shape;9306;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4"/>
          <p:cNvGrpSpPr/>
          <p:nvPr/>
        </p:nvGrpSpPr>
        <p:grpSpPr>
          <a:xfrm>
            <a:off x="2193513" y="1765280"/>
            <a:ext cx="356438" cy="355498"/>
            <a:chOff x="-34778075" y="2272675"/>
            <a:chExt cx="293800" cy="293025"/>
          </a:xfrm>
        </p:grpSpPr>
        <p:sp>
          <p:nvSpPr>
            <p:cNvPr id="9310" name="Google Shape;9310;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4"/>
          <p:cNvGrpSpPr/>
          <p:nvPr/>
        </p:nvGrpSpPr>
        <p:grpSpPr>
          <a:xfrm>
            <a:off x="2194939" y="2221307"/>
            <a:ext cx="353587" cy="353587"/>
            <a:chOff x="-34776500" y="2631825"/>
            <a:chExt cx="291450" cy="291450"/>
          </a:xfrm>
        </p:grpSpPr>
        <p:sp>
          <p:nvSpPr>
            <p:cNvPr id="9314" name="Google Shape;9314;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853628" y="2685160"/>
            <a:ext cx="354527" cy="358349"/>
            <a:chOff x="-32956300" y="1915900"/>
            <a:chExt cx="292225" cy="295375"/>
          </a:xfrm>
        </p:grpSpPr>
        <p:sp>
          <p:nvSpPr>
            <p:cNvPr id="9318" name="Google Shape;9318;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0" name="Google Shape;9320;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64"/>
          <p:cNvGrpSpPr/>
          <p:nvPr/>
        </p:nvGrpSpPr>
        <p:grpSpPr>
          <a:xfrm>
            <a:off x="3081101" y="2687555"/>
            <a:ext cx="356438" cy="353557"/>
            <a:chOff x="-31166825" y="1939525"/>
            <a:chExt cx="293800" cy="291425"/>
          </a:xfrm>
        </p:grpSpPr>
        <p:sp>
          <p:nvSpPr>
            <p:cNvPr id="9323" name="Google Shape;9323;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64"/>
          <p:cNvGrpSpPr/>
          <p:nvPr/>
        </p:nvGrpSpPr>
        <p:grpSpPr>
          <a:xfrm>
            <a:off x="3082057" y="3155482"/>
            <a:ext cx="354527" cy="354133"/>
            <a:chOff x="-31165250" y="2298675"/>
            <a:chExt cx="292225" cy="291900"/>
          </a:xfrm>
        </p:grpSpPr>
        <p:sp>
          <p:nvSpPr>
            <p:cNvPr id="9335" name="Google Shape;9335;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082542" y="3616136"/>
            <a:ext cx="353557" cy="353557"/>
            <a:chOff x="-31164450" y="2657050"/>
            <a:chExt cx="291425" cy="291425"/>
          </a:xfrm>
        </p:grpSpPr>
        <p:sp>
          <p:nvSpPr>
            <p:cNvPr id="9339" name="Google Shape;9339;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64"/>
          <p:cNvGrpSpPr/>
          <p:nvPr/>
        </p:nvGrpSpPr>
        <p:grpSpPr>
          <a:xfrm>
            <a:off x="2632987" y="1307366"/>
            <a:ext cx="358349" cy="354285"/>
            <a:chOff x="-34421275" y="1912725"/>
            <a:chExt cx="295375" cy="292025"/>
          </a:xfrm>
        </p:grpSpPr>
        <p:sp>
          <p:nvSpPr>
            <p:cNvPr id="9345" name="Google Shape;9345;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2632032" y="1765280"/>
            <a:ext cx="360260" cy="355498"/>
            <a:chOff x="-34418125" y="2271100"/>
            <a:chExt cx="296950" cy="293025"/>
          </a:xfrm>
        </p:grpSpPr>
        <p:sp>
          <p:nvSpPr>
            <p:cNvPr id="9348" name="Google Shape;9348;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2632987" y="2221307"/>
            <a:ext cx="358349" cy="353587"/>
            <a:chOff x="-34421275" y="2631050"/>
            <a:chExt cx="295375" cy="291450"/>
          </a:xfrm>
        </p:grpSpPr>
        <p:sp>
          <p:nvSpPr>
            <p:cNvPr id="9354" name="Google Shape;9354;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8" name="Google Shape;9358;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64"/>
          <p:cNvGrpSpPr/>
          <p:nvPr/>
        </p:nvGrpSpPr>
        <p:grpSpPr>
          <a:xfrm>
            <a:off x="3537620" y="2688025"/>
            <a:ext cx="353587" cy="352617"/>
            <a:chOff x="-30805300" y="1938725"/>
            <a:chExt cx="291450" cy="290650"/>
          </a:xfrm>
        </p:grpSpPr>
        <p:sp>
          <p:nvSpPr>
            <p:cNvPr id="9362" name="Google Shape;9362;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64"/>
          <p:cNvGrpSpPr/>
          <p:nvPr/>
        </p:nvGrpSpPr>
        <p:grpSpPr>
          <a:xfrm>
            <a:off x="3538105" y="3155952"/>
            <a:ext cx="352617" cy="353193"/>
            <a:chOff x="-30805300" y="2298675"/>
            <a:chExt cx="290650" cy="291125"/>
          </a:xfrm>
        </p:grpSpPr>
        <p:sp>
          <p:nvSpPr>
            <p:cNvPr id="9365" name="Google Shape;9365;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64"/>
          <p:cNvGrpSpPr/>
          <p:nvPr/>
        </p:nvGrpSpPr>
        <p:grpSpPr>
          <a:xfrm>
            <a:off x="3537635" y="3616136"/>
            <a:ext cx="353557" cy="353557"/>
            <a:chOff x="-30806075" y="2657050"/>
            <a:chExt cx="291425" cy="291425"/>
          </a:xfrm>
        </p:grpSpPr>
        <p:sp>
          <p:nvSpPr>
            <p:cNvPr id="9370" name="Google Shape;9370;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64"/>
          <p:cNvGrpSpPr/>
          <p:nvPr/>
        </p:nvGrpSpPr>
        <p:grpSpPr>
          <a:xfrm>
            <a:off x="2639681" y="4073943"/>
            <a:ext cx="353557" cy="353557"/>
            <a:chOff x="-30064925" y="2332550"/>
            <a:chExt cx="291425" cy="291425"/>
          </a:xfrm>
        </p:grpSpPr>
        <p:sp>
          <p:nvSpPr>
            <p:cNvPr id="9374" name="Google Shape;9374;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3983068" y="2683443"/>
            <a:ext cx="348855" cy="347879"/>
            <a:chOff x="2821450" y="2957850"/>
            <a:chExt cx="259275" cy="258550"/>
          </a:xfrm>
        </p:grpSpPr>
        <p:sp>
          <p:nvSpPr>
            <p:cNvPr id="9378" name="Google Shape;9378;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381" name="Google Shape;9381;p64"/>
          <p:cNvGrpSpPr/>
          <p:nvPr/>
        </p:nvGrpSpPr>
        <p:grpSpPr>
          <a:xfrm>
            <a:off x="4858100" y="1304461"/>
            <a:ext cx="361090" cy="361090"/>
            <a:chOff x="-57970450" y="1903275"/>
            <a:chExt cx="318225" cy="318225"/>
          </a:xfrm>
        </p:grpSpPr>
        <p:sp>
          <p:nvSpPr>
            <p:cNvPr id="9382" name="Google Shape;9382;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880000" y="1780418"/>
            <a:ext cx="317290" cy="359303"/>
            <a:chOff x="-57950750" y="2296300"/>
            <a:chExt cx="279625" cy="316650"/>
          </a:xfrm>
        </p:grpSpPr>
        <p:sp>
          <p:nvSpPr>
            <p:cNvPr id="9387" name="Google Shape;9387;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4"/>
          <p:cNvGrpSpPr/>
          <p:nvPr/>
        </p:nvGrpSpPr>
        <p:grpSpPr>
          <a:xfrm>
            <a:off x="4858214" y="2232094"/>
            <a:ext cx="360863" cy="360211"/>
            <a:chOff x="-57969675" y="2687750"/>
            <a:chExt cx="318025" cy="317450"/>
          </a:xfrm>
        </p:grpSpPr>
        <p:sp>
          <p:nvSpPr>
            <p:cNvPr id="9392" name="Google Shape;9392;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64"/>
          <p:cNvGrpSpPr/>
          <p:nvPr/>
        </p:nvGrpSpPr>
        <p:grpSpPr>
          <a:xfrm>
            <a:off x="7067397" y="1304461"/>
            <a:ext cx="363785" cy="361090"/>
            <a:chOff x="-56012425" y="1903275"/>
            <a:chExt cx="320600" cy="318225"/>
          </a:xfrm>
        </p:grpSpPr>
        <p:sp>
          <p:nvSpPr>
            <p:cNvPr id="9397" name="Google Shape;9397;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4"/>
          <p:cNvGrpSpPr/>
          <p:nvPr/>
        </p:nvGrpSpPr>
        <p:grpSpPr>
          <a:xfrm>
            <a:off x="7068290" y="1778631"/>
            <a:ext cx="361998" cy="361998"/>
            <a:chOff x="-56010850" y="2294725"/>
            <a:chExt cx="319025" cy="319025"/>
          </a:xfrm>
        </p:grpSpPr>
        <p:sp>
          <p:nvSpPr>
            <p:cNvPr id="9400" name="Google Shape;9400;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64"/>
          <p:cNvGrpSpPr/>
          <p:nvPr/>
        </p:nvGrpSpPr>
        <p:grpSpPr>
          <a:xfrm>
            <a:off x="7068305" y="2231215"/>
            <a:ext cx="361969" cy="361090"/>
            <a:chOff x="-56010050" y="2686975"/>
            <a:chExt cx="319000" cy="318225"/>
          </a:xfrm>
        </p:grpSpPr>
        <p:sp>
          <p:nvSpPr>
            <p:cNvPr id="9405" name="Google Shape;9405;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4"/>
          <p:cNvGrpSpPr/>
          <p:nvPr/>
        </p:nvGrpSpPr>
        <p:grpSpPr>
          <a:xfrm>
            <a:off x="5753801" y="2684124"/>
            <a:ext cx="361998" cy="361090"/>
            <a:chOff x="-54081175" y="1903275"/>
            <a:chExt cx="319025" cy="318225"/>
          </a:xfrm>
        </p:grpSpPr>
        <p:sp>
          <p:nvSpPr>
            <p:cNvPr id="9410" name="Google Shape;9410;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4"/>
          <p:cNvGrpSpPr/>
          <p:nvPr/>
        </p:nvGrpSpPr>
        <p:grpSpPr>
          <a:xfrm>
            <a:off x="5776154" y="3137587"/>
            <a:ext cx="317290" cy="360211"/>
            <a:chOff x="-54063050" y="2296300"/>
            <a:chExt cx="279625" cy="317450"/>
          </a:xfrm>
        </p:grpSpPr>
        <p:sp>
          <p:nvSpPr>
            <p:cNvPr id="9413" name="Google Shape;9413;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4"/>
          <p:cNvGrpSpPr/>
          <p:nvPr/>
        </p:nvGrpSpPr>
        <p:grpSpPr>
          <a:xfrm>
            <a:off x="5776154" y="3601649"/>
            <a:ext cx="317290" cy="361033"/>
            <a:chOff x="-54061475" y="2685450"/>
            <a:chExt cx="279625" cy="318175"/>
          </a:xfrm>
        </p:grpSpPr>
        <p:sp>
          <p:nvSpPr>
            <p:cNvPr id="9418" name="Google Shape;9418;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64"/>
          <p:cNvGrpSpPr/>
          <p:nvPr/>
        </p:nvGrpSpPr>
        <p:grpSpPr>
          <a:xfrm>
            <a:off x="8029690" y="2693967"/>
            <a:ext cx="275278" cy="361969"/>
            <a:chOff x="-52074300" y="1911950"/>
            <a:chExt cx="242600" cy="319000"/>
          </a:xfrm>
        </p:grpSpPr>
        <p:sp>
          <p:nvSpPr>
            <p:cNvPr id="9423" name="Google Shape;9423;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4"/>
          <p:cNvGrpSpPr/>
          <p:nvPr/>
        </p:nvGrpSpPr>
        <p:grpSpPr>
          <a:xfrm>
            <a:off x="5287689" y="1305369"/>
            <a:ext cx="361998" cy="361090"/>
            <a:chOff x="-57578225" y="1904075"/>
            <a:chExt cx="319025" cy="318225"/>
          </a:xfrm>
        </p:grpSpPr>
        <p:sp>
          <p:nvSpPr>
            <p:cNvPr id="9428" name="Google Shape;9428;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4"/>
          <p:cNvGrpSpPr/>
          <p:nvPr/>
        </p:nvGrpSpPr>
        <p:grpSpPr>
          <a:xfrm>
            <a:off x="5310042" y="1778631"/>
            <a:ext cx="317290" cy="361090"/>
            <a:chOff x="-57558525" y="2294725"/>
            <a:chExt cx="279625" cy="318225"/>
          </a:xfrm>
        </p:grpSpPr>
        <p:sp>
          <p:nvSpPr>
            <p:cNvPr id="9433" name="Google Shape;9433;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64"/>
          <p:cNvGrpSpPr/>
          <p:nvPr/>
        </p:nvGrpSpPr>
        <p:grpSpPr>
          <a:xfrm>
            <a:off x="5285901" y="2231215"/>
            <a:ext cx="365572" cy="361969"/>
            <a:chOff x="-57579800" y="2686975"/>
            <a:chExt cx="322175" cy="319000"/>
          </a:xfrm>
        </p:grpSpPr>
        <p:sp>
          <p:nvSpPr>
            <p:cNvPr id="9439" name="Google Shape;9439;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64"/>
          <p:cNvGrpSpPr/>
          <p:nvPr/>
        </p:nvGrpSpPr>
        <p:grpSpPr>
          <a:xfrm>
            <a:off x="7510682" y="1778631"/>
            <a:ext cx="367359" cy="361090"/>
            <a:chOff x="-55620975" y="2294725"/>
            <a:chExt cx="323750" cy="318225"/>
          </a:xfrm>
        </p:grpSpPr>
        <p:sp>
          <p:nvSpPr>
            <p:cNvPr id="9442" name="Google Shape;9442;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4"/>
          <p:cNvGrpSpPr/>
          <p:nvPr/>
        </p:nvGrpSpPr>
        <p:grpSpPr>
          <a:xfrm>
            <a:off x="7512923" y="2231130"/>
            <a:ext cx="362877" cy="361175"/>
            <a:chOff x="-55620175" y="2686900"/>
            <a:chExt cx="319800" cy="318300"/>
          </a:xfrm>
        </p:grpSpPr>
        <p:sp>
          <p:nvSpPr>
            <p:cNvPr id="9449" name="Google Shape;9449;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4"/>
          <p:cNvGrpSpPr/>
          <p:nvPr/>
        </p:nvGrpSpPr>
        <p:grpSpPr>
          <a:xfrm>
            <a:off x="6198887" y="2684124"/>
            <a:ext cx="361969" cy="361090"/>
            <a:chOff x="-53690500" y="1903275"/>
            <a:chExt cx="319000" cy="318225"/>
          </a:xfrm>
        </p:grpSpPr>
        <p:sp>
          <p:nvSpPr>
            <p:cNvPr id="9454" name="Google Shape;9454;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4"/>
          <p:cNvGrpSpPr/>
          <p:nvPr/>
        </p:nvGrpSpPr>
        <p:grpSpPr>
          <a:xfrm>
            <a:off x="6221226" y="3137587"/>
            <a:ext cx="317290" cy="359303"/>
            <a:chOff x="-53670800" y="2296300"/>
            <a:chExt cx="279625" cy="316650"/>
          </a:xfrm>
        </p:grpSpPr>
        <p:sp>
          <p:nvSpPr>
            <p:cNvPr id="9459" name="Google Shape;9459;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4"/>
          <p:cNvGrpSpPr/>
          <p:nvPr/>
        </p:nvGrpSpPr>
        <p:grpSpPr>
          <a:xfrm>
            <a:off x="6198887" y="3602925"/>
            <a:ext cx="361969" cy="361544"/>
            <a:chOff x="-53690500" y="2686575"/>
            <a:chExt cx="319000" cy="318625"/>
          </a:xfrm>
        </p:grpSpPr>
        <p:sp>
          <p:nvSpPr>
            <p:cNvPr id="9464" name="Google Shape;9464;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64"/>
          <p:cNvGrpSpPr/>
          <p:nvPr/>
        </p:nvGrpSpPr>
        <p:grpSpPr>
          <a:xfrm>
            <a:off x="8008669" y="3145785"/>
            <a:ext cx="317319" cy="360948"/>
            <a:chOff x="-52092425" y="2303525"/>
            <a:chExt cx="279650" cy="318100"/>
          </a:xfrm>
        </p:grpSpPr>
        <p:sp>
          <p:nvSpPr>
            <p:cNvPr id="9469" name="Google Shape;9469;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4"/>
          <p:cNvGrpSpPr/>
          <p:nvPr/>
        </p:nvGrpSpPr>
        <p:grpSpPr>
          <a:xfrm>
            <a:off x="5727728" y="1306249"/>
            <a:ext cx="363756" cy="361090"/>
            <a:chOff x="-57189125" y="1904850"/>
            <a:chExt cx="320575" cy="318225"/>
          </a:xfrm>
        </p:grpSpPr>
        <p:sp>
          <p:nvSpPr>
            <p:cNvPr id="9475" name="Google Shape;9475;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4"/>
          <p:cNvGrpSpPr/>
          <p:nvPr/>
        </p:nvGrpSpPr>
        <p:grpSpPr>
          <a:xfrm>
            <a:off x="5728621" y="1800985"/>
            <a:ext cx="361969" cy="316411"/>
            <a:chOff x="-57187550" y="2314425"/>
            <a:chExt cx="319000" cy="278850"/>
          </a:xfrm>
        </p:grpSpPr>
        <p:sp>
          <p:nvSpPr>
            <p:cNvPr id="9481" name="Google Shape;9481;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4"/>
          <p:cNvGrpSpPr/>
          <p:nvPr/>
        </p:nvGrpSpPr>
        <p:grpSpPr>
          <a:xfrm>
            <a:off x="5745585" y="2230534"/>
            <a:ext cx="328042" cy="361771"/>
            <a:chOff x="-57172600" y="2686375"/>
            <a:chExt cx="289100" cy="318825"/>
          </a:xfrm>
        </p:grpSpPr>
        <p:sp>
          <p:nvSpPr>
            <p:cNvPr id="9486" name="Google Shape;9486;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4"/>
          <p:cNvGrpSpPr/>
          <p:nvPr/>
        </p:nvGrpSpPr>
        <p:grpSpPr>
          <a:xfrm>
            <a:off x="7958434" y="1304461"/>
            <a:ext cx="361090" cy="359303"/>
            <a:chOff x="-55225575" y="1903275"/>
            <a:chExt cx="318225" cy="316650"/>
          </a:xfrm>
        </p:grpSpPr>
        <p:sp>
          <p:nvSpPr>
            <p:cNvPr id="9489" name="Google Shape;9489;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64"/>
          <p:cNvGrpSpPr/>
          <p:nvPr/>
        </p:nvGrpSpPr>
        <p:grpSpPr>
          <a:xfrm>
            <a:off x="7969611" y="1780418"/>
            <a:ext cx="338736" cy="359303"/>
            <a:chOff x="-55217700" y="2296300"/>
            <a:chExt cx="298525" cy="316650"/>
          </a:xfrm>
        </p:grpSpPr>
        <p:sp>
          <p:nvSpPr>
            <p:cNvPr id="9495" name="Google Shape;9495;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4"/>
          <p:cNvGrpSpPr/>
          <p:nvPr/>
        </p:nvGrpSpPr>
        <p:grpSpPr>
          <a:xfrm>
            <a:off x="7957541" y="2233002"/>
            <a:ext cx="362877" cy="359303"/>
            <a:chOff x="-55229525" y="2688550"/>
            <a:chExt cx="319800" cy="316650"/>
          </a:xfrm>
        </p:grpSpPr>
        <p:sp>
          <p:nvSpPr>
            <p:cNvPr id="9500" name="Google Shape;9500;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64"/>
          <p:cNvGrpSpPr/>
          <p:nvPr/>
        </p:nvGrpSpPr>
        <p:grpSpPr>
          <a:xfrm>
            <a:off x="6653760" y="2684124"/>
            <a:ext cx="338765" cy="361090"/>
            <a:chOff x="-53288825" y="1903275"/>
            <a:chExt cx="298550" cy="318225"/>
          </a:xfrm>
        </p:grpSpPr>
        <p:sp>
          <p:nvSpPr>
            <p:cNvPr id="9505" name="Google Shape;9505;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64"/>
          <p:cNvGrpSpPr/>
          <p:nvPr/>
        </p:nvGrpSpPr>
        <p:grpSpPr>
          <a:xfrm>
            <a:off x="6642143" y="3135800"/>
            <a:ext cx="361998" cy="361090"/>
            <a:chOff x="-53299850" y="2294725"/>
            <a:chExt cx="319025" cy="318225"/>
          </a:xfrm>
        </p:grpSpPr>
        <p:sp>
          <p:nvSpPr>
            <p:cNvPr id="9509" name="Google Shape;9509;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4"/>
          <p:cNvGrpSpPr/>
          <p:nvPr/>
        </p:nvGrpSpPr>
        <p:grpSpPr>
          <a:xfrm>
            <a:off x="6664936" y="3604259"/>
            <a:ext cx="316411" cy="360211"/>
            <a:chOff x="-53278575" y="2687750"/>
            <a:chExt cx="278850" cy="317450"/>
          </a:xfrm>
        </p:grpSpPr>
        <p:sp>
          <p:nvSpPr>
            <p:cNvPr id="9512" name="Google Shape;9512;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4"/>
          <p:cNvGrpSpPr/>
          <p:nvPr/>
        </p:nvGrpSpPr>
        <p:grpSpPr>
          <a:xfrm>
            <a:off x="7986330" y="3603947"/>
            <a:ext cx="361998" cy="362310"/>
            <a:chOff x="-52101875" y="2687475"/>
            <a:chExt cx="319025" cy="319300"/>
          </a:xfrm>
        </p:grpSpPr>
        <p:sp>
          <p:nvSpPr>
            <p:cNvPr id="9517" name="Google Shape;9517;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4"/>
          <p:cNvGrpSpPr/>
          <p:nvPr/>
        </p:nvGrpSpPr>
        <p:grpSpPr>
          <a:xfrm>
            <a:off x="6201079" y="1305369"/>
            <a:ext cx="317290" cy="361090"/>
            <a:chOff x="-56774050" y="1904075"/>
            <a:chExt cx="279625" cy="318225"/>
          </a:xfrm>
        </p:grpSpPr>
        <p:sp>
          <p:nvSpPr>
            <p:cNvPr id="9522" name="Google Shape;9522;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4"/>
          <p:cNvGrpSpPr/>
          <p:nvPr/>
        </p:nvGrpSpPr>
        <p:grpSpPr>
          <a:xfrm>
            <a:off x="6201079" y="1778631"/>
            <a:ext cx="317290" cy="361090"/>
            <a:chOff x="-56774850" y="2294725"/>
            <a:chExt cx="279625" cy="318225"/>
          </a:xfrm>
        </p:grpSpPr>
        <p:sp>
          <p:nvSpPr>
            <p:cNvPr id="9525" name="Google Shape;9525;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64"/>
          <p:cNvGrpSpPr/>
          <p:nvPr/>
        </p:nvGrpSpPr>
        <p:grpSpPr>
          <a:xfrm>
            <a:off x="6222086" y="2231215"/>
            <a:ext cx="275278" cy="360182"/>
            <a:chOff x="-56756725" y="2686975"/>
            <a:chExt cx="242600" cy="317425"/>
          </a:xfrm>
        </p:grpSpPr>
        <p:sp>
          <p:nvSpPr>
            <p:cNvPr id="9529" name="Google Shape;9529;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4"/>
          <p:cNvGrpSpPr/>
          <p:nvPr/>
        </p:nvGrpSpPr>
        <p:grpSpPr>
          <a:xfrm>
            <a:off x="4870518" y="2684124"/>
            <a:ext cx="337346" cy="361998"/>
            <a:chOff x="-54826975" y="1903275"/>
            <a:chExt cx="297300" cy="319025"/>
          </a:xfrm>
        </p:grpSpPr>
        <p:sp>
          <p:nvSpPr>
            <p:cNvPr id="9533" name="Google Shape;9533;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64"/>
          <p:cNvGrpSpPr/>
          <p:nvPr/>
        </p:nvGrpSpPr>
        <p:grpSpPr>
          <a:xfrm>
            <a:off x="4858206" y="3137587"/>
            <a:ext cx="361969" cy="359274"/>
            <a:chOff x="-54836500" y="2296300"/>
            <a:chExt cx="319000" cy="316625"/>
          </a:xfrm>
        </p:grpSpPr>
        <p:sp>
          <p:nvSpPr>
            <p:cNvPr id="9537" name="Google Shape;9537;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4"/>
          <p:cNvGrpSpPr/>
          <p:nvPr/>
        </p:nvGrpSpPr>
        <p:grpSpPr>
          <a:xfrm>
            <a:off x="4879652" y="3604259"/>
            <a:ext cx="319078" cy="361090"/>
            <a:chOff x="-54817600" y="2687750"/>
            <a:chExt cx="281200" cy="318225"/>
          </a:xfrm>
        </p:grpSpPr>
        <p:sp>
          <p:nvSpPr>
            <p:cNvPr id="9542" name="Google Shape;9542;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4"/>
          <p:cNvGrpSpPr/>
          <p:nvPr/>
        </p:nvGrpSpPr>
        <p:grpSpPr>
          <a:xfrm>
            <a:off x="7110476" y="2684124"/>
            <a:ext cx="317290" cy="359303"/>
            <a:chOff x="-52887125" y="1903275"/>
            <a:chExt cx="279625" cy="316650"/>
          </a:xfrm>
        </p:grpSpPr>
        <p:sp>
          <p:nvSpPr>
            <p:cNvPr id="9547" name="Google Shape;9547;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4"/>
          <p:cNvGrpSpPr/>
          <p:nvPr/>
        </p:nvGrpSpPr>
        <p:grpSpPr>
          <a:xfrm>
            <a:off x="7089030" y="3134920"/>
            <a:ext cx="360182" cy="361969"/>
            <a:chOff x="-52906025" y="2293950"/>
            <a:chExt cx="317425" cy="319000"/>
          </a:xfrm>
        </p:grpSpPr>
        <p:sp>
          <p:nvSpPr>
            <p:cNvPr id="9550" name="Google Shape;9550;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4"/>
          <p:cNvGrpSpPr/>
          <p:nvPr/>
        </p:nvGrpSpPr>
        <p:grpSpPr>
          <a:xfrm>
            <a:off x="7110476" y="3603379"/>
            <a:ext cx="317290" cy="361090"/>
            <a:chOff x="-52887125" y="2686975"/>
            <a:chExt cx="279625" cy="318225"/>
          </a:xfrm>
        </p:grpSpPr>
        <p:sp>
          <p:nvSpPr>
            <p:cNvPr id="9554" name="Google Shape;9554;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64"/>
          <p:cNvGrpSpPr/>
          <p:nvPr/>
        </p:nvGrpSpPr>
        <p:grpSpPr>
          <a:xfrm>
            <a:off x="6220848" y="4062998"/>
            <a:ext cx="318170" cy="359303"/>
            <a:chOff x="-51722225" y="1915100"/>
            <a:chExt cx="280400" cy="316650"/>
          </a:xfrm>
        </p:grpSpPr>
        <p:sp>
          <p:nvSpPr>
            <p:cNvPr id="9559" name="Google Shape;9559;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4"/>
          <p:cNvGrpSpPr/>
          <p:nvPr/>
        </p:nvGrpSpPr>
        <p:grpSpPr>
          <a:xfrm>
            <a:off x="6616678" y="1303695"/>
            <a:ext cx="370905" cy="360976"/>
            <a:chOff x="-56407800" y="1902600"/>
            <a:chExt cx="326875" cy="318125"/>
          </a:xfrm>
        </p:grpSpPr>
        <p:sp>
          <p:nvSpPr>
            <p:cNvPr id="9564" name="Google Shape;9564;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4"/>
          <p:cNvGrpSpPr/>
          <p:nvPr/>
        </p:nvGrpSpPr>
        <p:grpSpPr>
          <a:xfrm>
            <a:off x="6622479" y="1790262"/>
            <a:ext cx="359303" cy="338736"/>
            <a:chOff x="-56401500" y="2304975"/>
            <a:chExt cx="316650" cy="298525"/>
          </a:xfrm>
        </p:grpSpPr>
        <p:sp>
          <p:nvSpPr>
            <p:cNvPr id="9568" name="Google Shape;9568;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4"/>
          <p:cNvGrpSpPr/>
          <p:nvPr/>
        </p:nvGrpSpPr>
        <p:grpSpPr>
          <a:xfrm>
            <a:off x="5328863" y="2682337"/>
            <a:ext cx="319985" cy="361090"/>
            <a:chOff x="-54426150" y="1901700"/>
            <a:chExt cx="282000" cy="318225"/>
          </a:xfrm>
        </p:grpSpPr>
        <p:sp>
          <p:nvSpPr>
            <p:cNvPr id="9573" name="Google Shape;9573;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4"/>
          <p:cNvGrpSpPr/>
          <p:nvPr/>
        </p:nvGrpSpPr>
        <p:grpSpPr>
          <a:xfrm>
            <a:off x="5328863" y="3135800"/>
            <a:ext cx="319985" cy="361998"/>
            <a:chOff x="-54426150" y="2294725"/>
            <a:chExt cx="282000" cy="319025"/>
          </a:xfrm>
        </p:grpSpPr>
        <p:sp>
          <p:nvSpPr>
            <p:cNvPr id="9578" name="Google Shape;9578;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4"/>
          <p:cNvGrpSpPr/>
          <p:nvPr/>
        </p:nvGrpSpPr>
        <p:grpSpPr>
          <a:xfrm>
            <a:off x="5327076" y="3603379"/>
            <a:ext cx="323560" cy="361969"/>
            <a:chOff x="-54427725" y="2686975"/>
            <a:chExt cx="285150" cy="319000"/>
          </a:xfrm>
        </p:grpSpPr>
        <p:sp>
          <p:nvSpPr>
            <p:cNvPr id="9584" name="Google Shape;9584;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64"/>
          <p:cNvGrpSpPr/>
          <p:nvPr/>
        </p:nvGrpSpPr>
        <p:grpSpPr>
          <a:xfrm>
            <a:off x="7533634" y="2684351"/>
            <a:ext cx="359303" cy="359984"/>
            <a:chOff x="-52513800" y="1903475"/>
            <a:chExt cx="316650" cy="317250"/>
          </a:xfrm>
        </p:grpSpPr>
        <p:sp>
          <p:nvSpPr>
            <p:cNvPr id="9590" name="Google Shape;9590;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64"/>
          <p:cNvGrpSpPr/>
          <p:nvPr/>
        </p:nvGrpSpPr>
        <p:grpSpPr>
          <a:xfrm>
            <a:off x="7543464" y="3136708"/>
            <a:ext cx="339644" cy="360182"/>
            <a:chOff x="-52505925" y="2295525"/>
            <a:chExt cx="299325" cy="317425"/>
          </a:xfrm>
        </p:grpSpPr>
        <p:sp>
          <p:nvSpPr>
            <p:cNvPr id="9593" name="Google Shape;9593;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64"/>
          <p:cNvGrpSpPr/>
          <p:nvPr/>
        </p:nvGrpSpPr>
        <p:grpSpPr>
          <a:xfrm>
            <a:off x="7554641" y="3603379"/>
            <a:ext cx="317290" cy="361090"/>
            <a:chOff x="-52494100" y="2686975"/>
            <a:chExt cx="279625" cy="318225"/>
          </a:xfrm>
        </p:grpSpPr>
        <p:sp>
          <p:nvSpPr>
            <p:cNvPr id="9598" name="Google Shape;9598;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4"/>
          <p:cNvGrpSpPr/>
          <p:nvPr/>
        </p:nvGrpSpPr>
        <p:grpSpPr>
          <a:xfrm>
            <a:off x="6665412" y="4064322"/>
            <a:ext cx="315503" cy="361090"/>
            <a:chOff x="-51708850" y="2305750"/>
            <a:chExt cx="278050" cy="318225"/>
          </a:xfrm>
        </p:grpSpPr>
        <p:sp>
          <p:nvSpPr>
            <p:cNvPr id="9603" name="Google Shape;9603;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4"/>
          <p:cNvGrpSpPr/>
          <p:nvPr/>
        </p:nvGrpSpPr>
        <p:grpSpPr>
          <a:xfrm>
            <a:off x="7536807" y="1306109"/>
            <a:ext cx="319089" cy="362073"/>
            <a:chOff x="1044400" y="2917425"/>
            <a:chExt cx="248125" cy="281550"/>
          </a:xfrm>
        </p:grpSpPr>
        <p:sp>
          <p:nvSpPr>
            <p:cNvPr id="9607" name="Google Shape;9607;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612" name="Google Shape;9612;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613" name="Google Shape;9613;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614" name="Google Shape;9614;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6" name="Google Shape;9616;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20"/>
        <p:cNvGrpSpPr/>
        <p:nvPr/>
      </p:nvGrpSpPr>
      <p:grpSpPr>
        <a:xfrm>
          <a:off x="0" y="0"/>
          <a:ext cx="0" cy="0"/>
          <a:chOff x="0" y="0"/>
          <a:chExt cx="0" cy="0"/>
        </a:xfrm>
      </p:grpSpPr>
      <p:sp>
        <p:nvSpPr>
          <p:cNvPr id="9621" name="Google Shape;9621;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622" name="Google Shape;9622;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623" name="Google Shape;9623;p65"/>
          <p:cNvGrpSpPr/>
          <p:nvPr/>
        </p:nvGrpSpPr>
        <p:grpSpPr>
          <a:xfrm>
            <a:off x="889109" y="1303003"/>
            <a:ext cx="278288" cy="357036"/>
            <a:chOff x="-50489600" y="1947400"/>
            <a:chExt cx="233150" cy="299125"/>
          </a:xfrm>
        </p:grpSpPr>
        <p:sp>
          <p:nvSpPr>
            <p:cNvPr id="9624" name="Google Shape;9624;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5"/>
          <p:cNvGrpSpPr/>
          <p:nvPr/>
        </p:nvGrpSpPr>
        <p:grpSpPr>
          <a:xfrm>
            <a:off x="849616" y="1757960"/>
            <a:ext cx="357274" cy="358199"/>
            <a:chOff x="-50523475" y="2316000"/>
            <a:chExt cx="299325" cy="300100"/>
          </a:xfrm>
        </p:grpSpPr>
        <p:sp>
          <p:nvSpPr>
            <p:cNvPr id="9627" name="Google Shape;9627;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5"/>
          <p:cNvGrpSpPr/>
          <p:nvPr/>
        </p:nvGrpSpPr>
        <p:grpSpPr>
          <a:xfrm>
            <a:off x="848213" y="2207269"/>
            <a:ext cx="360079" cy="357304"/>
            <a:chOff x="-50524250" y="2686150"/>
            <a:chExt cx="301675" cy="299350"/>
          </a:xfrm>
        </p:grpSpPr>
        <p:sp>
          <p:nvSpPr>
            <p:cNvPr id="9630" name="Google Shape;9630;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5"/>
          <p:cNvGrpSpPr/>
          <p:nvPr/>
        </p:nvGrpSpPr>
        <p:grpSpPr>
          <a:xfrm>
            <a:off x="3070976" y="1333082"/>
            <a:ext cx="358199" cy="359154"/>
            <a:chOff x="-48633950" y="1972600"/>
            <a:chExt cx="300100" cy="300900"/>
          </a:xfrm>
        </p:grpSpPr>
        <p:sp>
          <p:nvSpPr>
            <p:cNvPr id="9637" name="Google Shape;9637;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5"/>
          <p:cNvGrpSpPr/>
          <p:nvPr/>
        </p:nvGrpSpPr>
        <p:grpSpPr>
          <a:xfrm>
            <a:off x="3071439" y="2237377"/>
            <a:ext cx="357274" cy="357274"/>
            <a:chOff x="-48633175" y="2711375"/>
            <a:chExt cx="299325" cy="299325"/>
          </a:xfrm>
        </p:grpSpPr>
        <p:sp>
          <p:nvSpPr>
            <p:cNvPr id="9640" name="Google Shape;9640;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5"/>
          <p:cNvGrpSpPr/>
          <p:nvPr/>
        </p:nvGrpSpPr>
        <p:grpSpPr>
          <a:xfrm>
            <a:off x="1757928" y="2689329"/>
            <a:ext cx="314006" cy="358229"/>
            <a:chOff x="-46753100" y="1965500"/>
            <a:chExt cx="263075" cy="300125"/>
          </a:xfrm>
        </p:grpSpPr>
        <p:sp>
          <p:nvSpPr>
            <p:cNvPr id="9643" name="Google Shape;9643;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65"/>
          <p:cNvGrpSpPr/>
          <p:nvPr/>
        </p:nvGrpSpPr>
        <p:grpSpPr>
          <a:xfrm>
            <a:off x="1735354" y="3156542"/>
            <a:ext cx="359154" cy="315916"/>
            <a:chOff x="-46772025" y="2350650"/>
            <a:chExt cx="300900" cy="264675"/>
          </a:xfrm>
        </p:grpSpPr>
        <p:sp>
          <p:nvSpPr>
            <p:cNvPr id="9646" name="Google Shape;9646;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5"/>
          <p:cNvGrpSpPr/>
          <p:nvPr/>
        </p:nvGrpSpPr>
        <p:grpSpPr>
          <a:xfrm>
            <a:off x="1735354" y="3590820"/>
            <a:ext cx="359154" cy="359154"/>
            <a:chOff x="-46772025" y="2701925"/>
            <a:chExt cx="300900" cy="300900"/>
          </a:xfrm>
        </p:grpSpPr>
        <p:sp>
          <p:nvSpPr>
            <p:cNvPr id="9649" name="Google Shape;9649;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65"/>
          <p:cNvGrpSpPr/>
          <p:nvPr/>
        </p:nvGrpSpPr>
        <p:grpSpPr>
          <a:xfrm>
            <a:off x="1293035" y="1303928"/>
            <a:ext cx="358199" cy="359154"/>
            <a:chOff x="-50154075" y="1948175"/>
            <a:chExt cx="300100" cy="300900"/>
          </a:xfrm>
        </p:grpSpPr>
        <p:sp>
          <p:nvSpPr>
            <p:cNvPr id="9653" name="Google Shape;9653;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5"/>
          <p:cNvGrpSpPr/>
          <p:nvPr/>
        </p:nvGrpSpPr>
        <p:grpSpPr>
          <a:xfrm>
            <a:off x="1293035" y="1758885"/>
            <a:ext cx="358199" cy="358229"/>
            <a:chOff x="-50154850" y="2316775"/>
            <a:chExt cx="300100" cy="300125"/>
          </a:xfrm>
        </p:grpSpPr>
        <p:sp>
          <p:nvSpPr>
            <p:cNvPr id="9656" name="Google Shape;9656;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5"/>
          <p:cNvGrpSpPr/>
          <p:nvPr/>
        </p:nvGrpSpPr>
        <p:grpSpPr>
          <a:xfrm>
            <a:off x="1288813" y="2205896"/>
            <a:ext cx="366644" cy="356558"/>
            <a:chOff x="-50158000" y="2685000"/>
            <a:chExt cx="307175" cy="298725"/>
          </a:xfrm>
        </p:grpSpPr>
        <p:sp>
          <p:nvSpPr>
            <p:cNvPr id="9659" name="Google Shape;9659;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5"/>
          <p:cNvGrpSpPr/>
          <p:nvPr/>
        </p:nvGrpSpPr>
        <p:grpSpPr>
          <a:xfrm>
            <a:off x="3070499" y="1788993"/>
            <a:ext cx="359154" cy="361004"/>
            <a:chOff x="-48634750" y="2342000"/>
            <a:chExt cx="300900" cy="302450"/>
          </a:xfrm>
        </p:grpSpPr>
        <p:sp>
          <p:nvSpPr>
            <p:cNvPr id="9662" name="Google Shape;9662;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65"/>
          <p:cNvGrpSpPr/>
          <p:nvPr/>
        </p:nvGrpSpPr>
        <p:grpSpPr>
          <a:xfrm>
            <a:off x="3521599" y="1334007"/>
            <a:ext cx="361004" cy="358229"/>
            <a:chOff x="-48266125" y="1973375"/>
            <a:chExt cx="302450" cy="300125"/>
          </a:xfrm>
        </p:grpSpPr>
        <p:sp>
          <p:nvSpPr>
            <p:cNvPr id="9671" name="Google Shape;9671;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5"/>
          <p:cNvGrpSpPr/>
          <p:nvPr/>
        </p:nvGrpSpPr>
        <p:grpSpPr>
          <a:xfrm>
            <a:off x="3548844" y="1789769"/>
            <a:ext cx="306516" cy="358349"/>
            <a:chOff x="-48237000" y="2342650"/>
            <a:chExt cx="256800" cy="300225"/>
          </a:xfrm>
        </p:grpSpPr>
        <p:sp>
          <p:nvSpPr>
            <p:cNvPr id="9678" name="Google Shape;9678;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65"/>
          <p:cNvGrpSpPr/>
          <p:nvPr/>
        </p:nvGrpSpPr>
        <p:grpSpPr>
          <a:xfrm>
            <a:off x="2180338" y="2690046"/>
            <a:ext cx="361034" cy="355633"/>
            <a:chOff x="-46404975" y="1966100"/>
            <a:chExt cx="302475" cy="297950"/>
          </a:xfrm>
        </p:grpSpPr>
        <p:sp>
          <p:nvSpPr>
            <p:cNvPr id="9682" name="Google Shape;9682;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2181740" y="3135863"/>
            <a:ext cx="358229" cy="358199"/>
            <a:chOff x="-46401050" y="2333325"/>
            <a:chExt cx="300125" cy="300100"/>
          </a:xfrm>
        </p:grpSpPr>
        <p:sp>
          <p:nvSpPr>
            <p:cNvPr id="9687" name="Google Shape;9687;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1" name="Google Shape;9691;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2" name="Google Shape;9692;p65"/>
          <p:cNvGrpSpPr/>
          <p:nvPr/>
        </p:nvGrpSpPr>
        <p:grpSpPr>
          <a:xfrm>
            <a:off x="3961830" y="3146218"/>
            <a:ext cx="359154" cy="359124"/>
            <a:chOff x="-44914800" y="2342000"/>
            <a:chExt cx="300900" cy="300875"/>
          </a:xfrm>
        </p:grpSpPr>
        <p:sp>
          <p:nvSpPr>
            <p:cNvPr id="9693" name="Google Shape;9693;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7" name="Google Shape;9697;p65"/>
          <p:cNvGrpSpPr/>
          <p:nvPr/>
        </p:nvGrpSpPr>
        <p:grpSpPr>
          <a:xfrm>
            <a:off x="1735816" y="1758736"/>
            <a:ext cx="359154" cy="357424"/>
            <a:chOff x="-49786250" y="2316650"/>
            <a:chExt cx="300900" cy="299450"/>
          </a:xfrm>
        </p:grpSpPr>
        <p:sp>
          <p:nvSpPr>
            <p:cNvPr id="9698" name="Google Shape;9698;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7" name="Google Shape;9707;p65"/>
          <p:cNvGrpSpPr/>
          <p:nvPr/>
        </p:nvGrpSpPr>
        <p:grpSpPr>
          <a:xfrm>
            <a:off x="4033144" y="1788993"/>
            <a:ext cx="230365" cy="359124"/>
            <a:chOff x="-47842400" y="2342000"/>
            <a:chExt cx="193000" cy="300875"/>
          </a:xfrm>
        </p:grpSpPr>
        <p:sp>
          <p:nvSpPr>
            <p:cNvPr id="9708" name="Google Shape;9708;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5"/>
          <p:cNvGrpSpPr/>
          <p:nvPr/>
        </p:nvGrpSpPr>
        <p:grpSpPr>
          <a:xfrm>
            <a:off x="3969212" y="2236452"/>
            <a:ext cx="358229" cy="359154"/>
            <a:chOff x="-47896750" y="2710600"/>
            <a:chExt cx="300125" cy="300900"/>
          </a:xfrm>
        </p:grpSpPr>
        <p:sp>
          <p:nvSpPr>
            <p:cNvPr id="9712" name="Google Shape;9712;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5"/>
          <p:cNvGrpSpPr/>
          <p:nvPr/>
        </p:nvGrpSpPr>
        <p:grpSpPr>
          <a:xfrm>
            <a:off x="2624852" y="2710009"/>
            <a:ext cx="359154" cy="314991"/>
            <a:chOff x="-46033225" y="1982825"/>
            <a:chExt cx="300900" cy="263900"/>
          </a:xfrm>
        </p:grpSpPr>
        <p:sp>
          <p:nvSpPr>
            <p:cNvPr id="9717" name="Google Shape;9717;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621569" y="3137266"/>
            <a:ext cx="365719" cy="326151"/>
            <a:chOff x="-46034000" y="2334500"/>
            <a:chExt cx="306400" cy="273250"/>
          </a:xfrm>
        </p:grpSpPr>
        <p:sp>
          <p:nvSpPr>
            <p:cNvPr id="9721" name="Google Shape;9721;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5"/>
          <p:cNvGrpSpPr/>
          <p:nvPr/>
        </p:nvGrpSpPr>
        <p:grpSpPr>
          <a:xfrm>
            <a:off x="2667627" y="3591655"/>
            <a:ext cx="273603" cy="356439"/>
            <a:chOff x="-45998575" y="2702625"/>
            <a:chExt cx="229225" cy="298625"/>
          </a:xfrm>
        </p:grpSpPr>
        <p:sp>
          <p:nvSpPr>
            <p:cNvPr id="9725" name="Google Shape;9725;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4" name="Google Shape;9734;p65"/>
          <p:cNvGrpSpPr/>
          <p:nvPr/>
        </p:nvGrpSpPr>
        <p:grpSpPr>
          <a:xfrm>
            <a:off x="2203197" y="2205419"/>
            <a:ext cx="314961" cy="361034"/>
            <a:chOff x="-49398750" y="2684600"/>
            <a:chExt cx="263875" cy="302475"/>
          </a:xfrm>
        </p:grpSpPr>
        <p:sp>
          <p:nvSpPr>
            <p:cNvPr id="9735" name="Google Shape;9735;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5"/>
          <p:cNvGrpSpPr/>
          <p:nvPr/>
        </p:nvGrpSpPr>
        <p:grpSpPr>
          <a:xfrm>
            <a:off x="873121" y="2699684"/>
            <a:ext cx="314006" cy="359154"/>
            <a:chOff x="-47509225" y="1974175"/>
            <a:chExt cx="263075" cy="300900"/>
          </a:xfrm>
        </p:grpSpPr>
        <p:sp>
          <p:nvSpPr>
            <p:cNvPr id="9739" name="Google Shape;9739;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5"/>
          <p:cNvGrpSpPr/>
          <p:nvPr/>
        </p:nvGrpSpPr>
        <p:grpSpPr>
          <a:xfrm>
            <a:off x="849622" y="3146218"/>
            <a:ext cx="361004" cy="357961"/>
            <a:chOff x="-47529700" y="2342000"/>
            <a:chExt cx="302450" cy="299900"/>
          </a:xfrm>
        </p:grpSpPr>
        <p:sp>
          <p:nvSpPr>
            <p:cNvPr id="9745" name="Google Shape;9745;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5"/>
          <p:cNvGrpSpPr/>
          <p:nvPr/>
        </p:nvGrpSpPr>
        <p:grpSpPr>
          <a:xfrm>
            <a:off x="851025" y="3645367"/>
            <a:ext cx="358199" cy="272648"/>
            <a:chOff x="-47527350" y="2747625"/>
            <a:chExt cx="300100" cy="228425"/>
          </a:xfrm>
        </p:grpSpPr>
        <p:sp>
          <p:nvSpPr>
            <p:cNvPr id="9748" name="Google Shape;9748;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4" name="Google Shape;9754;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65"/>
          <p:cNvGrpSpPr/>
          <p:nvPr/>
        </p:nvGrpSpPr>
        <p:grpSpPr>
          <a:xfrm>
            <a:off x="3073924" y="3158422"/>
            <a:ext cx="358229" cy="314961"/>
            <a:chOff x="-45664625" y="2352225"/>
            <a:chExt cx="300125" cy="263875"/>
          </a:xfrm>
        </p:grpSpPr>
        <p:sp>
          <p:nvSpPr>
            <p:cNvPr id="9756" name="Google Shape;9756;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5"/>
          <p:cNvGrpSpPr/>
          <p:nvPr/>
        </p:nvGrpSpPr>
        <p:grpSpPr>
          <a:xfrm>
            <a:off x="3073103" y="3592401"/>
            <a:ext cx="359870" cy="357573"/>
            <a:chOff x="-45665400" y="2703250"/>
            <a:chExt cx="301500" cy="299575"/>
          </a:xfrm>
        </p:grpSpPr>
        <p:sp>
          <p:nvSpPr>
            <p:cNvPr id="9764" name="Google Shape;9764;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5"/>
          <p:cNvGrpSpPr/>
          <p:nvPr/>
        </p:nvGrpSpPr>
        <p:grpSpPr>
          <a:xfrm>
            <a:off x="2174760" y="4033337"/>
            <a:ext cx="359154" cy="360109"/>
            <a:chOff x="-44528075" y="1982825"/>
            <a:chExt cx="300900" cy="301700"/>
          </a:xfrm>
        </p:grpSpPr>
        <p:sp>
          <p:nvSpPr>
            <p:cNvPr id="9769" name="Google Shape;9769;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65"/>
          <p:cNvGrpSpPr/>
          <p:nvPr/>
        </p:nvGrpSpPr>
        <p:grpSpPr>
          <a:xfrm>
            <a:off x="2625923" y="1758885"/>
            <a:ext cx="358199" cy="358229"/>
            <a:chOff x="-49048250" y="2316775"/>
            <a:chExt cx="300100" cy="300125"/>
          </a:xfrm>
        </p:grpSpPr>
        <p:sp>
          <p:nvSpPr>
            <p:cNvPr id="9778" name="Google Shape;9778;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65"/>
          <p:cNvGrpSpPr/>
          <p:nvPr/>
        </p:nvGrpSpPr>
        <p:grpSpPr>
          <a:xfrm>
            <a:off x="1290494" y="2699684"/>
            <a:ext cx="360109" cy="358199"/>
            <a:chOff x="-47160325" y="1974175"/>
            <a:chExt cx="301700" cy="300100"/>
          </a:xfrm>
        </p:grpSpPr>
        <p:sp>
          <p:nvSpPr>
            <p:cNvPr id="9784" name="Google Shape;9784;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5"/>
          <p:cNvGrpSpPr/>
          <p:nvPr/>
        </p:nvGrpSpPr>
        <p:grpSpPr>
          <a:xfrm>
            <a:off x="1290971" y="3146218"/>
            <a:ext cx="359154" cy="359124"/>
            <a:chOff x="-47159525" y="2342000"/>
            <a:chExt cx="300900" cy="300875"/>
          </a:xfrm>
        </p:grpSpPr>
        <p:sp>
          <p:nvSpPr>
            <p:cNvPr id="9787" name="Google Shape;9787;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5"/>
          <p:cNvGrpSpPr/>
          <p:nvPr/>
        </p:nvGrpSpPr>
        <p:grpSpPr>
          <a:xfrm>
            <a:off x="1291448" y="3603054"/>
            <a:ext cx="358199" cy="359154"/>
            <a:chOff x="-47157950" y="2712175"/>
            <a:chExt cx="300100" cy="300900"/>
          </a:xfrm>
        </p:grpSpPr>
        <p:sp>
          <p:nvSpPr>
            <p:cNvPr id="9793" name="Google Shape;9793;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5"/>
          <p:cNvGrpSpPr/>
          <p:nvPr/>
        </p:nvGrpSpPr>
        <p:grpSpPr>
          <a:xfrm>
            <a:off x="3535175" y="3135863"/>
            <a:ext cx="315886" cy="358199"/>
            <a:chOff x="-45278675" y="2333325"/>
            <a:chExt cx="264650" cy="300100"/>
          </a:xfrm>
        </p:grpSpPr>
        <p:sp>
          <p:nvSpPr>
            <p:cNvPr id="9802" name="Google Shape;9802;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3545500" y="3590820"/>
            <a:ext cx="295237" cy="358229"/>
            <a:chOff x="-45270025" y="2701925"/>
            <a:chExt cx="247350" cy="300125"/>
          </a:xfrm>
        </p:grpSpPr>
        <p:sp>
          <p:nvSpPr>
            <p:cNvPr id="9807" name="Google Shape;9807;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5"/>
          <p:cNvGrpSpPr/>
          <p:nvPr/>
        </p:nvGrpSpPr>
        <p:grpSpPr>
          <a:xfrm>
            <a:off x="2209567" y="1743737"/>
            <a:ext cx="307444" cy="366556"/>
            <a:chOff x="2209567" y="1972337"/>
            <a:chExt cx="307444" cy="366556"/>
          </a:xfrm>
        </p:grpSpPr>
        <p:sp>
          <p:nvSpPr>
            <p:cNvPr id="9813" name="Google Shape;9813;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65"/>
            <p:cNvGrpSpPr/>
            <p:nvPr/>
          </p:nvGrpSpPr>
          <p:grpSpPr>
            <a:xfrm>
              <a:off x="2209567" y="2078266"/>
              <a:ext cx="307444" cy="260626"/>
              <a:chOff x="1636184" y="2959225"/>
              <a:chExt cx="232666" cy="197250"/>
            </a:xfrm>
          </p:grpSpPr>
          <p:sp>
            <p:nvSpPr>
              <p:cNvPr id="9817" name="Google Shape;9817;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9820" name="Google Shape;9820;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9821" name="Google Shape;9821;p65"/>
          <p:cNvGrpSpPr/>
          <p:nvPr/>
        </p:nvGrpSpPr>
        <p:grpSpPr>
          <a:xfrm>
            <a:off x="3577265" y="2235011"/>
            <a:ext cx="258542" cy="365154"/>
            <a:chOff x="-47300587" y="123275"/>
            <a:chExt cx="190975" cy="269725"/>
          </a:xfrm>
        </p:grpSpPr>
        <p:sp>
          <p:nvSpPr>
            <p:cNvPr id="9822" name="Google Shape;9822;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5"/>
          <p:cNvGrpSpPr/>
          <p:nvPr/>
        </p:nvGrpSpPr>
        <p:grpSpPr>
          <a:xfrm>
            <a:off x="4870788" y="1304201"/>
            <a:ext cx="342328" cy="339793"/>
            <a:chOff x="-13966675" y="1639700"/>
            <a:chExt cx="354450" cy="351825"/>
          </a:xfrm>
        </p:grpSpPr>
        <p:sp>
          <p:nvSpPr>
            <p:cNvPr id="9828" name="Google Shape;9828;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65"/>
          <p:cNvGrpSpPr/>
          <p:nvPr/>
        </p:nvGrpSpPr>
        <p:grpSpPr>
          <a:xfrm>
            <a:off x="6667277" y="1303887"/>
            <a:ext cx="340034" cy="340420"/>
            <a:chOff x="-12199250" y="1662675"/>
            <a:chExt cx="352075" cy="352475"/>
          </a:xfrm>
        </p:grpSpPr>
        <p:sp>
          <p:nvSpPr>
            <p:cNvPr id="9836" name="Google Shape;9836;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5"/>
          <p:cNvGrpSpPr/>
          <p:nvPr/>
        </p:nvGrpSpPr>
        <p:grpSpPr>
          <a:xfrm>
            <a:off x="6666130" y="1710754"/>
            <a:ext cx="342328" cy="342328"/>
            <a:chOff x="-12199250" y="2096250"/>
            <a:chExt cx="354450" cy="354450"/>
          </a:xfrm>
        </p:grpSpPr>
        <p:sp>
          <p:nvSpPr>
            <p:cNvPr id="9840" name="Google Shape;9840;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65"/>
          <p:cNvGrpSpPr/>
          <p:nvPr/>
        </p:nvGrpSpPr>
        <p:grpSpPr>
          <a:xfrm>
            <a:off x="6667277" y="2119708"/>
            <a:ext cx="340034" cy="341579"/>
            <a:chOff x="-12199250" y="2530225"/>
            <a:chExt cx="352075" cy="353675"/>
          </a:xfrm>
        </p:grpSpPr>
        <p:sp>
          <p:nvSpPr>
            <p:cNvPr id="9843" name="Google Shape;9843;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7" name="Google Shape;9847;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8" name="Google Shape;9848;p65"/>
          <p:cNvGrpSpPr/>
          <p:nvPr/>
        </p:nvGrpSpPr>
        <p:grpSpPr>
          <a:xfrm>
            <a:off x="4870788" y="2959488"/>
            <a:ext cx="342328" cy="339310"/>
            <a:chOff x="-10462550" y="2057650"/>
            <a:chExt cx="354450" cy="351325"/>
          </a:xfrm>
        </p:grpSpPr>
        <p:sp>
          <p:nvSpPr>
            <p:cNvPr id="9849" name="Google Shape;9849;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65"/>
          <p:cNvGrpSpPr/>
          <p:nvPr/>
        </p:nvGrpSpPr>
        <p:grpSpPr>
          <a:xfrm>
            <a:off x="6649772" y="2551051"/>
            <a:ext cx="375044" cy="340541"/>
            <a:chOff x="-8692750" y="1622100"/>
            <a:chExt cx="388325" cy="352600"/>
          </a:xfrm>
        </p:grpSpPr>
        <p:sp>
          <p:nvSpPr>
            <p:cNvPr id="9853" name="Google Shape;9853;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5"/>
          <p:cNvGrpSpPr/>
          <p:nvPr/>
        </p:nvGrpSpPr>
        <p:grpSpPr>
          <a:xfrm>
            <a:off x="5304253" y="1303307"/>
            <a:ext cx="341555" cy="341579"/>
            <a:chOff x="-13529550" y="1639425"/>
            <a:chExt cx="353650" cy="353675"/>
          </a:xfrm>
        </p:grpSpPr>
        <p:sp>
          <p:nvSpPr>
            <p:cNvPr id="9856" name="Google Shape;9856;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5"/>
          <p:cNvGrpSpPr/>
          <p:nvPr/>
        </p:nvGrpSpPr>
        <p:grpSpPr>
          <a:xfrm>
            <a:off x="5303106" y="1711889"/>
            <a:ext cx="343849" cy="340058"/>
            <a:chOff x="-13531925" y="2075775"/>
            <a:chExt cx="356025" cy="352100"/>
          </a:xfrm>
        </p:grpSpPr>
        <p:sp>
          <p:nvSpPr>
            <p:cNvPr id="9865" name="Google Shape;9865;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5"/>
          <p:cNvGrpSpPr/>
          <p:nvPr/>
        </p:nvGrpSpPr>
        <p:grpSpPr>
          <a:xfrm>
            <a:off x="5304627" y="2120094"/>
            <a:ext cx="340807" cy="340807"/>
            <a:chOff x="-13528775" y="2507400"/>
            <a:chExt cx="352875" cy="352875"/>
          </a:xfrm>
        </p:grpSpPr>
        <p:sp>
          <p:nvSpPr>
            <p:cNvPr id="9868" name="Google Shape;9868;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65"/>
          <p:cNvGrpSpPr/>
          <p:nvPr/>
        </p:nvGrpSpPr>
        <p:grpSpPr>
          <a:xfrm>
            <a:off x="7140133" y="2119708"/>
            <a:ext cx="308090" cy="341579"/>
            <a:chOff x="-11747150" y="2530225"/>
            <a:chExt cx="319000" cy="353675"/>
          </a:xfrm>
        </p:grpSpPr>
        <p:sp>
          <p:nvSpPr>
            <p:cNvPr id="9874" name="Google Shape;9874;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5"/>
          <p:cNvGrpSpPr/>
          <p:nvPr/>
        </p:nvGrpSpPr>
        <p:grpSpPr>
          <a:xfrm>
            <a:off x="5304627" y="2550919"/>
            <a:ext cx="340807" cy="340807"/>
            <a:chOff x="-10027775" y="1622900"/>
            <a:chExt cx="352875" cy="352875"/>
          </a:xfrm>
        </p:grpSpPr>
        <p:sp>
          <p:nvSpPr>
            <p:cNvPr id="9877" name="Google Shape;9877;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65"/>
          <p:cNvGrpSpPr/>
          <p:nvPr/>
        </p:nvGrpSpPr>
        <p:grpSpPr>
          <a:xfrm>
            <a:off x="8031595" y="2576583"/>
            <a:ext cx="322553" cy="342328"/>
            <a:chOff x="-10019125" y="2490075"/>
            <a:chExt cx="333975" cy="354450"/>
          </a:xfrm>
        </p:grpSpPr>
        <p:sp>
          <p:nvSpPr>
            <p:cNvPr id="9885" name="Google Shape;9885;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5"/>
          <p:cNvGrpSpPr/>
          <p:nvPr/>
        </p:nvGrpSpPr>
        <p:grpSpPr>
          <a:xfrm>
            <a:off x="6661180" y="2957593"/>
            <a:ext cx="352227" cy="343100"/>
            <a:chOff x="-8684100" y="2032450"/>
            <a:chExt cx="364700" cy="355250"/>
          </a:xfrm>
        </p:grpSpPr>
        <p:sp>
          <p:nvSpPr>
            <p:cNvPr id="9890" name="Google Shape;9890;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5"/>
          <p:cNvGrpSpPr/>
          <p:nvPr/>
        </p:nvGrpSpPr>
        <p:grpSpPr>
          <a:xfrm>
            <a:off x="5752039" y="1711056"/>
            <a:ext cx="343849" cy="341724"/>
            <a:chOff x="-13095575" y="2073400"/>
            <a:chExt cx="356025" cy="353825"/>
          </a:xfrm>
        </p:grpSpPr>
        <p:sp>
          <p:nvSpPr>
            <p:cNvPr id="9895" name="Google Shape;9895;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4" name="Google Shape;9904;p65"/>
          <p:cNvGrpSpPr/>
          <p:nvPr/>
        </p:nvGrpSpPr>
        <p:grpSpPr>
          <a:xfrm>
            <a:off x="7576787" y="1302885"/>
            <a:ext cx="343100" cy="342424"/>
            <a:chOff x="-11332875" y="1660700"/>
            <a:chExt cx="355250" cy="354550"/>
          </a:xfrm>
        </p:grpSpPr>
        <p:sp>
          <p:nvSpPr>
            <p:cNvPr id="9905" name="Google Shape;9905;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5"/>
          <p:cNvGrpSpPr/>
          <p:nvPr/>
        </p:nvGrpSpPr>
        <p:grpSpPr>
          <a:xfrm>
            <a:off x="5774096" y="2549397"/>
            <a:ext cx="299736" cy="343849"/>
            <a:chOff x="-9570950" y="1622100"/>
            <a:chExt cx="310350" cy="356025"/>
          </a:xfrm>
        </p:grpSpPr>
        <p:sp>
          <p:nvSpPr>
            <p:cNvPr id="9912" name="Google Shape;9912;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5"/>
          <p:cNvGrpSpPr/>
          <p:nvPr/>
        </p:nvGrpSpPr>
        <p:grpSpPr>
          <a:xfrm>
            <a:off x="5752800" y="2958353"/>
            <a:ext cx="342328" cy="341579"/>
            <a:chOff x="-9594575" y="2056875"/>
            <a:chExt cx="354450" cy="353675"/>
          </a:xfrm>
        </p:grpSpPr>
        <p:sp>
          <p:nvSpPr>
            <p:cNvPr id="9915" name="Google Shape;9915;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65"/>
          <p:cNvGrpSpPr/>
          <p:nvPr/>
        </p:nvGrpSpPr>
        <p:grpSpPr>
          <a:xfrm>
            <a:off x="6208482" y="1303693"/>
            <a:ext cx="342328" cy="340807"/>
            <a:chOff x="-12661600" y="1640225"/>
            <a:chExt cx="354450" cy="352875"/>
          </a:xfrm>
        </p:grpSpPr>
        <p:sp>
          <p:nvSpPr>
            <p:cNvPr id="9920" name="Google Shape;9920;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5"/>
          <p:cNvGrpSpPr/>
          <p:nvPr/>
        </p:nvGrpSpPr>
        <p:grpSpPr>
          <a:xfrm>
            <a:off x="6208857" y="1732231"/>
            <a:ext cx="341579" cy="299374"/>
            <a:chOff x="-12660025" y="2096250"/>
            <a:chExt cx="353675" cy="309975"/>
          </a:xfrm>
        </p:grpSpPr>
        <p:sp>
          <p:nvSpPr>
            <p:cNvPr id="9924" name="Google Shape;9924;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5"/>
          <p:cNvGrpSpPr/>
          <p:nvPr/>
        </p:nvGrpSpPr>
        <p:grpSpPr>
          <a:xfrm>
            <a:off x="6207335" y="2119527"/>
            <a:ext cx="344622" cy="341941"/>
            <a:chOff x="-12663175" y="2506800"/>
            <a:chExt cx="356825" cy="354050"/>
          </a:xfrm>
        </p:grpSpPr>
        <p:sp>
          <p:nvSpPr>
            <p:cNvPr id="9931" name="Google Shape;9931;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5"/>
          <p:cNvGrpSpPr/>
          <p:nvPr/>
        </p:nvGrpSpPr>
        <p:grpSpPr>
          <a:xfrm>
            <a:off x="8022468" y="1303307"/>
            <a:ext cx="340807" cy="341579"/>
            <a:chOff x="-10896525" y="1663050"/>
            <a:chExt cx="352875" cy="353675"/>
          </a:xfrm>
        </p:grpSpPr>
        <p:sp>
          <p:nvSpPr>
            <p:cNvPr id="9936" name="Google Shape;9936;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5"/>
          <p:cNvGrpSpPr/>
          <p:nvPr/>
        </p:nvGrpSpPr>
        <p:grpSpPr>
          <a:xfrm>
            <a:off x="8022082" y="2130742"/>
            <a:ext cx="341579" cy="319511"/>
            <a:chOff x="-10898100" y="2542050"/>
            <a:chExt cx="353675" cy="330825"/>
          </a:xfrm>
        </p:grpSpPr>
        <p:sp>
          <p:nvSpPr>
            <p:cNvPr id="9940" name="Google Shape;9940;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5"/>
          <p:cNvGrpSpPr/>
          <p:nvPr/>
        </p:nvGrpSpPr>
        <p:grpSpPr>
          <a:xfrm>
            <a:off x="6209617" y="2551607"/>
            <a:ext cx="340058" cy="339430"/>
            <a:chOff x="-9157450" y="1622750"/>
            <a:chExt cx="352100" cy="351450"/>
          </a:xfrm>
        </p:grpSpPr>
        <p:sp>
          <p:nvSpPr>
            <p:cNvPr id="9947" name="Google Shape;9947;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5"/>
          <p:cNvGrpSpPr/>
          <p:nvPr/>
        </p:nvGrpSpPr>
        <p:grpSpPr>
          <a:xfrm>
            <a:off x="6247658" y="2959874"/>
            <a:ext cx="263977" cy="338537"/>
            <a:chOff x="-9119650" y="2056875"/>
            <a:chExt cx="273325" cy="350525"/>
          </a:xfrm>
        </p:grpSpPr>
        <p:sp>
          <p:nvSpPr>
            <p:cNvPr id="9950" name="Google Shape;9950;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65"/>
          <p:cNvGrpSpPr/>
          <p:nvPr/>
        </p:nvGrpSpPr>
        <p:grpSpPr>
          <a:xfrm>
            <a:off x="7576790" y="2989279"/>
            <a:ext cx="343094" cy="341569"/>
            <a:chOff x="6001575" y="3119050"/>
            <a:chExt cx="315025" cy="313625"/>
          </a:xfrm>
        </p:grpSpPr>
        <p:sp>
          <p:nvSpPr>
            <p:cNvPr id="9955" name="Google Shape;9955;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960"/>
        <p:cNvGrpSpPr/>
        <p:nvPr/>
      </p:nvGrpSpPr>
      <p:grpSpPr>
        <a:xfrm>
          <a:off x="0" y="0"/>
          <a:ext cx="0" cy="0"/>
          <a:chOff x="0" y="0"/>
          <a:chExt cx="0" cy="0"/>
        </a:xfrm>
      </p:grpSpPr>
      <p:sp>
        <p:nvSpPr>
          <p:cNvPr id="9961" name="Google Shape;9961;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2" name="Google Shape;9962;p66"/>
          <p:cNvGrpSpPr/>
          <p:nvPr/>
        </p:nvGrpSpPr>
        <p:grpSpPr>
          <a:xfrm>
            <a:off x="829227" y="2273195"/>
            <a:ext cx="476329" cy="476213"/>
            <a:chOff x="-21298675" y="2414425"/>
            <a:chExt cx="306400" cy="306325"/>
          </a:xfrm>
        </p:grpSpPr>
        <p:sp>
          <p:nvSpPr>
            <p:cNvPr id="9963" name="Google Shape;9963;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6"/>
          <p:cNvGrpSpPr/>
          <p:nvPr/>
        </p:nvGrpSpPr>
        <p:grpSpPr>
          <a:xfrm>
            <a:off x="828605" y="2865128"/>
            <a:ext cx="477573" cy="445432"/>
            <a:chOff x="-21299475" y="2798025"/>
            <a:chExt cx="307200" cy="286525"/>
          </a:xfrm>
        </p:grpSpPr>
        <p:sp>
          <p:nvSpPr>
            <p:cNvPr id="9967" name="Google Shape;9967;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9" name="Google Shape;9979;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66"/>
          <p:cNvGrpSpPr/>
          <p:nvPr/>
        </p:nvGrpSpPr>
        <p:grpSpPr>
          <a:xfrm>
            <a:off x="6697960" y="1688917"/>
            <a:ext cx="413912" cy="472676"/>
            <a:chOff x="-17545650" y="2051350"/>
            <a:chExt cx="266250" cy="304050"/>
          </a:xfrm>
        </p:grpSpPr>
        <p:sp>
          <p:nvSpPr>
            <p:cNvPr id="9983" name="Google Shape;9983;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7" name="Google Shape;9987;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8" name="Google Shape;9988;p66"/>
          <p:cNvGrpSpPr/>
          <p:nvPr/>
        </p:nvGrpSpPr>
        <p:grpSpPr>
          <a:xfrm>
            <a:off x="6668578" y="2865574"/>
            <a:ext cx="472676" cy="444538"/>
            <a:chOff x="-17565350" y="2809825"/>
            <a:chExt cx="304050" cy="285950"/>
          </a:xfrm>
        </p:grpSpPr>
        <p:sp>
          <p:nvSpPr>
            <p:cNvPr id="9989" name="Google Shape;9989;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4" name="Google Shape;9994;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66"/>
          <p:cNvGrpSpPr/>
          <p:nvPr/>
        </p:nvGrpSpPr>
        <p:grpSpPr>
          <a:xfrm>
            <a:off x="1441487" y="2850904"/>
            <a:ext cx="416283" cy="473881"/>
            <a:chOff x="-20904875" y="2788575"/>
            <a:chExt cx="267775" cy="304825"/>
          </a:xfrm>
        </p:grpSpPr>
        <p:sp>
          <p:nvSpPr>
            <p:cNvPr id="9998" name="Google Shape;9998;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6"/>
          <p:cNvGrpSpPr/>
          <p:nvPr/>
        </p:nvGrpSpPr>
        <p:grpSpPr>
          <a:xfrm>
            <a:off x="4381902" y="2275564"/>
            <a:ext cx="360045" cy="471471"/>
            <a:chOff x="-19006700" y="2434925"/>
            <a:chExt cx="231600" cy="303275"/>
          </a:xfrm>
        </p:grpSpPr>
        <p:sp>
          <p:nvSpPr>
            <p:cNvPr id="10001" name="Google Shape;10001;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7" name="Google Shape;10007;p66"/>
          <p:cNvGrpSpPr/>
          <p:nvPr/>
        </p:nvGrpSpPr>
        <p:grpSpPr>
          <a:xfrm>
            <a:off x="7260501" y="2289051"/>
            <a:ext cx="473881" cy="444499"/>
            <a:chOff x="-17190425" y="2435725"/>
            <a:chExt cx="304825" cy="285925"/>
          </a:xfrm>
        </p:grpSpPr>
        <p:sp>
          <p:nvSpPr>
            <p:cNvPr id="10008" name="Google Shape;10008;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6"/>
          <p:cNvGrpSpPr/>
          <p:nvPr/>
        </p:nvGrpSpPr>
        <p:grpSpPr>
          <a:xfrm>
            <a:off x="4915227" y="3444650"/>
            <a:ext cx="476329" cy="475086"/>
            <a:chOff x="-15719925" y="2416825"/>
            <a:chExt cx="306400" cy="305600"/>
          </a:xfrm>
        </p:grpSpPr>
        <p:sp>
          <p:nvSpPr>
            <p:cNvPr id="10013" name="Google Shape;10013;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6"/>
          <p:cNvGrpSpPr/>
          <p:nvPr/>
        </p:nvGrpSpPr>
        <p:grpSpPr>
          <a:xfrm>
            <a:off x="2001521" y="2851506"/>
            <a:ext cx="479983" cy="472676"/>
            <a:chOff x="-20550425" y="2789350"/>
            <a:chExt cx="308750" cy="304050"/>
          </a:xfrm>
        </p:grpSpPr>
        <p:sp>
          <p:nvSpPr>
            <p:cNvPr id="10019" name="Google Shape;10019;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6"/>
          <p:cNvGrpSpPr/>
          <p:nvPr/>
        </p:nvGrpSpPr>
        <p:grpSpPr>
          <a:xfrm>
            <a:off x="4916888" y="1688158"/>
            <a:ext cx="473920" cy="474192"/>
            <a:chOff x="-18666450" y="2059825"/>
            <a:chExt cx="304850" cy="305025"/>
          </a:xfrm>
        </p:grpSpPr>
        <p:sp>
          <p:nvSpPr>
            <p:cNvPr id="10022" name="Google Shape;10022;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6"/>
          <p:cNvGrpSpPr/>
          <p:nvPr/>
        </p:nvGrpSpPr>
        <p:grpSpPr>
          <a:xfrm>
            <a:off x="4916286" y="2275584"/>
            <a:ext cx="475125" cy="471432"/>
            <a:chOff x="-18668025" y="2435725"/>
            <a:chExt cx="305625" cy="303250"/>
          </a:xfrm>
        </p:grpSpPr>
        <p:sp>
          <p:nvSpPr>
            <p:cNvPr id="10025" name="Google Shape;10025;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6"/>
          <p:cNvGrpSpPr/>
          <p:nvPr/>
        </p:nvGrpSpPr>
        <p:grpSpPr>
          <a:xfrm>
            <a:off x="4915683" y="2850902"/>
            <a:ext cx="476329" cy="473881"/>
            <a:chOff x="-18668800" y="2807475"/>
            <a:chExt cx="306400" cy="304825"/>
          </a:xfrm>
        </p:grpSpPr>
        <p:sp>
          <p:nvSpPr>
            <p:cNvPr id="10028" name="Google Shape;10028;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6"/>
          <p:cNvGrpSpPr/>
          <p:nvPr/>
        </p:nvGrpSpPr>
        <p:grpSpPr>
          <a:xfrm>
            <a:off x="7869652" y="1687693"/>
            <a:ext cx="416361" cy="475125"/>
            <a:chOff x="-16798200" y="2050575"/>
            <a:chExt cx="267825" cy="305625"/>
          </a:xfrm>
        </p:grpSpPr>
        <p:sp>
          <p:nvSpPr>
            <p:cNvPr id="10038" name="Google Shape;10038;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6"/>
          <p:cNvGrpSpPr/>
          <p:nvPr/>
        </p:nvGrpSpPr>
        <p:grpSpPr>
          <a:xfrm>
            <a:off x="7840270" y="2852127"/>
            <a:ext cx="475125" cy="471432"/>
            <a:chOff x="-16817100" y="2801175"/>
            <a:chExt cx="305625" cy="303250"/>
          </a:xfrm>
        </p:grpSpPr>
        <p:sp>
          <p:nvSpPr>
            <p:cNvPr id="10042" name="Google Shape;10042;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6"/>
          <p:cNvGrpSpPr/>
          <p:nvPr/>
        </p:nvGrpSpPr>
        <p:grpSpPr>
          <a:xfrm>
            <a:off x="7247390" y="3444614"/>
            <a:ext cx="476329" cy="475125"/>
            <a:chOff x="-15717575" y="2786200"/>
            <a:chExt cx="306400" cy="305625"/>
          </a:xfrm>
        </p:grpSpPr>
        <p:sp>
          <p:nvSpPr>
            <p:cNvPr id="10051" name="Google Shape;10051;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6"/>
          <p:cNvGrpSpPr/>
          <p:nvPr/>
        </p:nvGrpSpPr>
        <p:grpSpPr>
          <a:xfrm>
            <a:off x="2584963" y="1688296"/>
            <a:ext cx="475125" cy="473920"/>
            <a:chOff x="-20173175" y="2038750"/>
            <a:chExt cx="305625" cy="304850"/>
          </a:xfrm>
        </p:grpSpPr>
        <p:sp>
          <p:nvSpPr>
            <p:cNvPr id="10059" name="Google Shape;10059;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66"/>
          <p:cNvGrpSpPr/>
          <p:nvPr/>
        </p:nvGrpSpPr>
        <p:grpSpPr>
          <a:xfrm>
            <a:off x="2586187" y="2850282"/>
            <a:ext cx="472676" cy="475125"/>
            <a:chOff x="-20173175" y="2787775"/>
            <a:chExt cx="304050" cy="305625"/>
          </a:xfrm>
        </p:grpSpPr>
        <p:sp>
          <p:nvSpPr>
            <p:cNvPr id="10063" name="Google Shape;10063;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6"/>
          <p:cNvGrpSpPr/>
          <p:nvPr/>
        </p:nvGrpSpPr>
        <p:grpSpPr>
          <a:xfrm>
            <a:off x="5511171" y="2275564"/>
            <a:ext cx="473881" cy="471471"/>
            <a:chOff x="-18294675" y="2434925"/>
            <a:chExt cx="304825" cy="303275"/>
          </a:xfrm>
        </p:grpSpPr>
        <p:sp>
          <p:nvSpPr>
            <p:cNvPr id="10071" name="Google Shape;10071;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6"/>
          <p:cNvGrpSpPr/>
          <p:nvPr/>
        </p:nvGrpSpPr>
        <p:grpSpPr>
          <a:xfrm>
            <a:off x="5567487" y="2852107"/>
            <a:ext cx="361250" cy="471471"/>
            <a:chOff x="-18258450" y="2809825"/>
            <a:chExt cx="232375" cy="303275"/>
          </a:xfrm>
        </p:grpSpPr>
        <p:sp>
          <p:nvSpPr>
            <p:cNvPr id="10075" name="Google Shape;10075;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66"/>
          <p:cNvGrpSpPr/>
          <p:nvPr/>
        </p:nvGrpSpPr>
        <p:grpSpPr>
          <a:xfrm>
            <a:off x="3777686" y="3445233"/>
            <a:ext cx="415117" cy="473920"/>
            <a:chOff x="-16422500" y="2425450"/>
            <a:chExt cx="267025" cy="304850"/>
          </a:xfrm>
        </p:grpSpPr>
        <p:sp>
          <p:nvSpPr>
            <p:cNvPr id="10080" name="Google Shape;10080;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6"/>
          <p:cNvGrpSpPr/>
          <p:nvPr/>
        </p:nvGrpSpPr>
        <p:grpSpPr>
          <a:xfrm>
            <a:off x="6080447" y="3445838"/>
            <a:ext cx="473920" cy="472676"/>
            <a:chOff x="-16442200" y="2801175"/>
            <a:chExt cx="304850" cy="304050"/>
          </a:xfrm>
        </p:grpSpPr>
        <p:sp>
          <p:nvSpPr>
            <p:cNvPr id="10084" name="Google Shape;10084;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66"/>
          <p:cNvGrpSpPr/>
          <p:nvPr/>
        </p:nvGrpSpPr>
        <p:grpSpPr>
          <a:xfrm>
            <a:off x="3156161" y="2276343"/>
            <a:ext cx="481265" cy="469917"/>
            <a:chOff x="-19802200" y="2416025"/>
            <a:chExt cx="309575" cy="302275"/>
          </a:xfrm>
        </p:grpSpPr>
        <p:sp>
          <p:nvSpPr>
            <p:cNvPr id="10090" name="Google Shape;10090;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6"/>
          <p:cNvGrpSpPr/>
          <p:nvPr/>
        </p:nvGrpSpPr>
        <p:grpSpPr>
          <a:xfrm>
            <a:off x="3159232" y="2851506"/>
            <a:ext cx="475125" cy="472676"/>
            <a:chOff x="-19801400" y="2788575"/>
            <a:chExt cx="305625" cy="304050"/>
          </a:xfrm>
        </p:grpSpPr>
        <p:sp>
          <p:nvSpPr>
            <p:cNvPr id="10096" name="Google Shape;10096;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6"/>
          <p:cNvGrpSpPr/>
          <p:nvPr/>
        </p:nvGrpSpPr>
        <p:grpSpPr>
          <a:xfrm>
            <a:off x="6114308" y="1688916"/>
            <a:ext cx="422463" cy="472676"/>
            <a:chOff x="-17903225" y="2060800"/>
            <a:chExt cx="271750" cy="304050"/>
          </a:xfrm>
        </p:grpSpPr>
        <p:sp>
          <p:nvSpPr>
            <p:cNvPr id="10103" name="Google Shape;10103;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6"/>
          <p:cNvGrpSpPr/>
          <p:nvPr/>
        </p:nvGrpSpPr>
        <p:grpSpPr>
          <a:xfrm>
            <a:off x="6088599" y="2274962"/>
            <a:ext cx="473881" cy="472676"/>
            <a:chOff x="-17918975" y="2435725"/>
            <a:chExt cx="304825" cy="304050"/>
          </a:xfrm>
        </p:grpSpPr>
        <p:sp>
          <p:nvSpPr>
            <p:cNvPr id="10107" name="Google Shape;10107;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66"/>
          <p:cNvGrpSpPr/>
          <p:nvPr/>
        </p:nvGrpSpPr>
        <p:grpSpPr>
          <a:xfrm>
            <a:off x="6117359" y="2852729"/>
            <a:ext cx="416361" cy="470228"/>
            <a:chOff x="-17899300" y="2810625"/>
            <a:chExt cx="267825" cy="302475"/>
          </a:xfrm>
        </p:grpSpPr>
        <p:sp>
          <p:nvSpPr>
            <p:cNvPr id="10110" name="Google Shape;10110;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6"/>
          <p:cNvGrpSpPr/>
          <p:nvPr/>
        </p:nvGrpSpPr>
        <p:grpSpPr>
          <a:xfrm>
            <a:off x="2023212" y="3461166"/>
            <a:ext cx="472676" cy="442089"/>
            <a:chOff x="-16066500" y="2060800"/>
            <a:chExt cx="304050" cy="284375"/>
          </a:xfrm>
        </p:grpSpPr>
        <p:sp>
          <p:nvSpPr>
            <p:cNvPr id="10114" name="Google Shape;10114;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66"/>
          <p:cNvGrpSpPr/>
          <p:nvPr/>
        </p:nvGrpSpPr>
        <p:grpSpPr>
          <a:xfrm>
            <a:off x="7907919" y="2297751"/>
            <a:ext cx="368362" cy="419314"/>
            <a:chOff x="4995050" y="3245650"/>
            <a:chExt cx="236950" cy="269725"/>
          </a:xfrm>
        </p:grpSpPr>
        <p:sp>
          <p:nvSpPr>
            <p:cNvPr id="10123" name="Google Shape;10123;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6" name="Google Shape;10126;p66"/>
            <p:cNvGrpSpPr/>
            <p:nvPr/>
          </p:nvGrpSpPr>
          <p:grpSpPr>
            <a:xfrm>
              <a:off x="4995050" y="3245650"/>
              <a:ext cx="236950" cy="269725"/>
              <a:chOff x="4995050" y="3245650"/>
              <a:chExt cx="236950" cy="269725"/>
            </a:xfrm>
          </p:grpSpPr>
          <p:sp>
            <p:nvSpPr>
              <p:cNvPr id="10127" name="Google Shape;10127;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9" name="Google Shape;10129;p66"/>
          <p:cNvGrpSpPr/>
          <p:nvPr/>
        </p:nvGrpSpPr>
        <p:grpSpPr>
          <a:xfrm>
            <a:off x="5507712" y="1689744"/>
            <a:ext cx="483749" cy="481292"/>
            <a:chOff x="4724650" y="2885700"/>
            <a:chExt cx="270750" cy="269375"/>
          </a:xfrm>
        </p:grpSpPr>
        <p:sp>
          <p:nvSpPr>
            <p:cNvPr id="10130" name="Google Shape;10130;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66"/>
          <p:cNvGrpSpPr/>
          <p:nvPr/>
        </p:nvGrpSpPr>
        <p:grpSpPr>
          <a:xfrm>
            <a:off x="4374817" y="1683870"/>
            <a:ext cx="389425" cy="467822"/>
            <a:chOff x="4459350" y="2882125"/>
            <a:chExt cx="228375" cy="274350"/>
          </a:xfrm>
        </p:grpSpPr>
        <p:sp>
          <p:nvSpPr>
            <p:cNvPr id="10138" name="Google Shape;10138;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143" name="Google Shape;10143;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144" name="Google Shape;10144;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148"/>
        <p:cNvGrpSpPr/>
        <p:nvPr/>
      </p:nvGrpSpPr>
      <p:grpSpPr>
        <a:xfrm>
          <a:off x="0" y="0"/>
          <a:ext cx="0" cy="0"/>
          <a:chOff x="0" y="0"/>
          <a:chExt cx="0" cy="0"/>
        </a:xfrm>
      </p:grpSpPr>
      <p:sp>
        <p:nvSpPr>
          <p:cNvPr id="10149" name="Google Shape;10149;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150" name="Google Shape;10150;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67"/>
          <p:cNvGrpSpPr/>
          <p:nvPr/>
        </p:nvGrpSpPr>
        <p:grpSpPr>
          <a:xfrm>
            <a:off x="835580" y="2140412"/>
            <a:ext cx="426462" cy="420796"/>
            <a:chOff x="-6713450" y="2397900"/>
            <a:chExt cx="295375" cy="291450"/>
          </a:xfrm>
        </p:grpSpPr>
        <p:sp>
          <p:nvSpPr>
            <p:cNvPr id="10152" name="Google Shape;10152;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4" name="Google Shape;10154;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67"/>
          <p:cNvGrpSpPr/>
          <p:nvPr/>
        </p:nvGrpSpPr>
        <p:grpSpPr>
          <a:xfrm>
            <a:off x="3540341" y="1631401"/>
            <a:ext cx="423069" cy="420507"/>
            <a:chOff x="-4932650" y="2046625"/>
            <a:chExt cx="293025" cy="291250"/>
          </a:xfrm>
        </p:grpSpPr>
        <p:sp>
          <p:nvSpPr>
            <p:cNvPr id="10156" name="Google Shape;10156;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7"/>
          <p:cNvGrpSpPr/>
          <p:nvPr/>
        </p:nvGrpSpPr>
        <p:grpSpPr>
          <a:xfrm>
            <a:off x="3552272" y="2660957"/>
            <a:ext cx="423069" cy="420796"/>
            <a:chOff x="-4931075" y="2765725"/>
            <a:chExt cx="293025" cy="291450"/>
          </a:xfrm>
        </p:grpSpPr>
        <p:sp>
          <p:nvSpPr>
            <p:cNvPr id="10160" name="Google Shape;10160;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7"/>
          <p:cNvGrpSpPr/>
          <p:nvPr/>
        </p:nvGrpSpPr>
        <p:grpSpPr>
          <a:xfrm>
            <a:off x="6257840" y="1656289"/>
            <a:ext cx="420796" cy="370732"/>
            <a:chOff x="-3137650" y="2067900"/>
            <a:chExt cx="291450" cy="256775"/>
          </a:xfrm>
        </p:grpSpPr>
        <p:sp>
          <p:nvSpPr>
            <p:cNvPr id="10163" name="Google Shape;10163;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7"/>
          <p:cNvGrpSpPr/>
          <p:nvPr/>
        </p:nvGrpSpPr>
        <p:grpSpPr>
          <a:xfrm>
            <a:off x="6257840" y="2139926"/>
            <a:ext cx="420796" cy="421770"/>
            <a:chOff x="-3137650" y="2408950"/>
            <a:chExt cx="291450" cy="292125"/>
          </a:xfrm>
        </p:grpSpPr>
        <p:sp>
          <p:nvSpPr>
            <p:cNvPr id="10167" name="Google Shape;10167;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7"/>
          <p:cNvGrpSpPr/>
          <p:nvPr/>
        </p:nvGrpSpPr>
        <p:grpSpPr>
          <a:xfrm>
            <a:off x="6269771" y="2685412"/>
            <a:ext cx="420796" cy="371887"/>
            <a:chOff x="-3137650" y="2787000"/>
            <a:chExt cx="291450" cy="257575"/>
          </a:xfrm>
        </p:grpSpPr>
        <p:sp>
          <p:nvSpPr>
            <p:cNvPr id="10173" name="Google Shape;10173;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4" name="Google Shape;10184;p67"/>
          <p:cNvGrpSpPr/>
          <p:nvPr/>
        </p:nvGrpSpPr>
        <p:grpSpPr>
          <a:xfrm>
            <a:off x="1387948" y="2660397"/>
            <a:ext cx="421914" cy="421914"/>
            <a:chOff x="-6354300" y="2757075"/>
            <a:chExt cx="292225" cy="292225"/>
          </a:xfrm>
        </p:grpSpPr>
        <p:sp>
          <p:nvSpPr>
            <p:cNvPr id="10185" name="Google Shape;10185;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7"/>
          <p:cNvGrpSpPr/>
          <p:nvPr/>
        </p:nvGrpSpPr>
        <p:grpSpPr>
          <a:xfrm>
            <a:off x="4081951" y="1629560"/>
            <a:ext cx="424188" cy="424188"/>
            <a:chOff x="-4573475" y="2045850"/>
            <a:chExt cx="293800" cy="293800"/>
          </a:xfrm>
        </p:grpSpPr>
        <p:sp>
          <p:nvSpPr>
            <p:cNvPr id="10190" name="Google Shape;10190;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7"/>
          <p:cNvGrpSpPr/>
          <p:nvPr/>
        </p:nvGrpSpPr>
        <p:grpSpPr>
          <a:xfrm>
            <a:off x="4081374" y="2138699"/>
            <a:ext cx="425343" cy="424225"/>
            <a:chOff x="-4570325" y="2405775"/>
            <a:chExt cx="294600" cy="293825"/>
          </a:xfrm>
        </p:grpSpPr>
        <p:sp>
          <p:nvSpPr>
            <p:cNvPr id="10193" name="Google Shape;10193;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7"/>
          <p:cNvGrpSpPr/>
          <p:nvPr/>
        </p:nvGrpSpPr>
        <p:grpSpPr>
          <a:xfrm>
            <a:off x="4094442" y="2659838"/>
            <a:ext cx="423069" cy="423033"/>
            <a:chOff x="-4572700" y="2764950"/>
            <a:chExt cx="293025" cy="293000"/>
          </a:xfrm>
        </p:grpSpPr>
        <p:sp>
          <p:nvSpPr>
            <p:cNvPr id="10196" name="Google Shape;10196;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7"/>
          <p:cNvGrpSpPr/>
          <p:nvPr/>
        </p:nvGrpSpPr>
        <p:grpSpPr>
          <a:xfrm>
            <a:off x="6813205" y="1631239"/>
            <a:ext cx="414840" cy="420832"/>
            <a:chOff x="-2777700" y="2049775"/>
            <a:chExt cx="287325" cy="291475"/>
          </a:xfrm>
        </p:grpSpPr>
        <p:sp>
          <p:nvSpPr>
            <p:cNvPr id="10202" name="Google Shape;10202;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67"/>
          <p:cNvGrpSpPr/>
          <p:nvPr/>
        </p:nvGrpSpPr>
        <p:grpSpPr>
          <a:xfrm>
            <a:off x="6809667" y="2140431"/>
            <a:ext cx="421914" cy="420759"/>
            <a:chOff x="-2571737" y="2403625"/>
            <a:chExt cx="292225" cy="291425"/>
          </a:xfrm>
        </p:grpSpPr>
        <p:sp>
          <p:nvSpPr>
            <p:cNvPr id="10206" name="Google Shape;10206;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7"/>
          <p:cNvGrpSpPr/>
          <p:nvPr/>
        </p:nvGrpSpPr>
        <p:grpSpPr>
          <a:xfrm>
            <a:off x="6809667" y="2661534"/>
            <a:ext cx="421914" cy="419640"/>
            <a:chOff x="-2571737" y="2764550"/>
            <a:chExt cx="292225" cy="290650"/>
          </a:xfrm>
        </p:grpSpPr>
        <p:sp>
          <p:nvSpPr>
            <p:cNvPr id="10214" name="Google Shape;10214;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7"/>
          <p:cNvGrpSpPr/>
          <p:nvPr/>
        </p:nvGrpSpPr>
        <p:grpSpPr>
          <a:xfrm>
            <a:off x="3009168" y="3230538"/>
            <a:ext cx="421914" cy="423864"/>
            <a:chOff x="-1333975" y="2365850"/>
            <a:chExt cx="292225" cy="293575"/>
          </a:xfrm>
        </p:grpSpPr>
        <p:sp>
          <p:nvSpPr>
            <p:cNvPr id="10218" name="Google Shape;10218;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7"/>
          <p:cNvGrpSpPr/>
          <p:nvPr/>
        </p:nvGrpSpPr>
        <p:grpSpPr>
          <a:xfrm>
            <a:off x="1942643" y="2660397"/>
            <a:ext cx="398020" cy="421914"/>
            <a:chOff x="-5995925" y="2757850"/>
            <a:chExt cx="275675" cy="292225"/>
          </a:xfrm>
        </p:grpSpPr>
        <p:sp>
          <p:nvSpPr>
            <p:cNvPr id="10227" name="Google Shape;10227;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7"/>
          <p:cNvGrpSpPr/>
          <p:nvPr/>
        </p:nvGrpSpPr>
        <p:grpSpPr>
          <a:xfrm>
            <a:off x="4622930" y="1631816"/>
            <a:ext cx="421951" cy="419677"/>
            <a:chOff x="-4211975" y="2046625"/>
            <a:chExt cx="292250" cy="290675"/>
          </a:xfrm>
        </p:grpSpPr>
        <p:sp>
          <p:nvSpPr>
            <p:cNvPr id="10237" name="Google Shape;10237;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7"/>
          <p:cNvGrpSpPr/>
          <p:nvPr/>
        </p:nvGrpSpPr>
        <p:grpSpPr>
          <a:xfrm>
            <a:off x="4672976" y="2138699"/>
            <a:ext cx="321859" cy="424225"/>
            <a:chOff x="-4178875" y="2405775"/>
            <a:chExt cx="222925" cy="293825"/>
          </a:xfrm>
        </p:grpSpPr>
        <p:sp>
          <p:nvSpPr>
            <p:cNvPr id="10240" name="Google Shape;10240;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7"/>
          <p:cNvGrpSpPr/>
          <p:nvPr/>
        </p:nvGrpSpPr>
        <p:grpSpPr>
          <a:xfrm>
            <a:off x="4635439" y="2673483"/>
            <a:ext cx="420796" cy="395746"/>
            <a:chOff x="-4211975" y="2783850"/>
            <a:chExt cx="291450" cy="274100"/>
          </a:xfrm>
        </p:grpSpPr>
        <p:sp>
          <p:nvSpPr>
            <p:cNvPr id="10244" name="Google Shape;10244;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7" name="Google Shape;10247;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67"/>
          <p:cNvGrpSpPr/>
          <p:nvPr/>
        </p:nvGrpSpPr>
        <p:grpSpPr>
          <a:xfrm>
            <a:off x="7340368" y="2140413"/>
            <a:ext cx="420796" cy="420796"/>
            <a:chOff x="-2419325" y="2408150"/>
            <a:chExt cx="291450" cy="291450"/>
          </a:xfrm>
        </p:grpSpPr>
        <p:sp>
          <p:nvSpPr>
            <p:cNvPr id="10249" name="Google Shape;10249;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7"/>
          <p:cNvGrpSpPr/>
          <p:nvPr/>
        </p:nvGrpSpPr>
        <p:grpSpPr>
          <a:xfrm>
            <a:off x="4661893" y="3231514"/>
            <a:ext cx="420796" cy="421914"/>
            <a:chOff x="-1333200" y="2770450"/>
            <a:chExt cx="291450" cy="292225"/>
          </a:xfrm>
        </p:grpSpPr>
        <p:sp>
          <p:nvSpPr>
            <p:cNvPr id="10258" name="Google Shape;10258;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7"/>
          <p:cNvGrpSpPr/>
          <p:nvPr/>
        </p:nvGrpSpPr>
        <p:grpSpPr>
          <a:xfrm>
            <a:off x="2458506" y="1631256"/>
            <a:ext cx="423069" cy="420796"/>
            <a:chOff x="-5635200" y="2037975"/>
            <a:chExt cx="293025" cy="291450"/>
          </a:xfrm>
        </p:grpSpPr>
        <p:sp>
          <p:nvSpPr>
            <p:cNvPr id="10261" name="Google Shape;10261;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7"/>
          <p:cNvGrpSpPr/>
          <p:nvPr/>
        </p:nvGrpSpPr>
        <p:grpSpPr>
          <a:xfrm>
            <a:off x="2456792" y="2140412"/>
            <a:ext cx="426499" cy="420796"/>
            <a:chOff x="-5637575" y="2397900"/>
            <a:chExt cx="295400" cy="291450"/>
          </a:xfrm>
        </p:grpSpPr>
        <p:sp>
          <p:nvSpPr>
            <p:cNvPr id="10264" name="Google Shape;10264;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67"/>
          <p:cNvGrpSpPr/>
          <p:nvPr/>
        </p:nvGrpSpPr>
        <p:grpSpPr>
          <a:xfrm>
            <a:off x="2470455" y="2660397"/>
            <a:ext cx="423033" cy="421914"/>
            <a:chOff x="-5635975" y="2757075"/>
            <a:chExt cx="293000" cy="292225"/>
          </a:xfrm>
        </p:grpSpPr>
        <p:sp>
          <p:nvSpPr>
            <p:cNvPr id="10269" name="Google Shape;10269;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5154391" y="1631256"/>
            <a:ext cx="423069" cy="420796"/>
            <a:chOff x="-3854375" y="2046625"/>
            <a:chExt cx="293025" cy="291450"/>
          </a:xfrm>
        </p:grpSpPr>
        <p:sp>
          <p:nvSpPr>
            <p:cNvPr id="10272" name="Google Shape;10272;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7"/>
          <p:cNvGrpSpPr/>
          <p:nvPr/>
        </p:nvGrpSpPr>
        <p:grpSpPr>
          <a:xfrm>
            <a:off x="5153254" y="2138717"/>
            <a:ext cx="425343" cy="424188"/>
            <a:chOff x="-3854375" y="2405000"/>
            <a:chExt cx="294600" cy="293800"/>
          </a:xfrm>
        </p:grpSpPr>
        <p:sp>
          <p:nvSpPr>
            <p:cNvPr id="10275" name="Google Shape;10275;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67"/>
          <p:cNvGrpSpPr/>
          <p:nvPr/>
        </p:nvGrpSpPr>
        <p:grpSpPr>
          <a:xfrm>
            <a:off x="5167459" y="2659838"/>
            <a:ext cx="420796" cy="423033"/>
            <a:chOff x="-3852025" y="2764950"/>
            <a:chExt cx="291450" cy="293000"/>
          </a:xfrm>
        </p:grpSpPr>
        <p:sp>
          <p:nvSpPr>
            <p:cNvPr id="10278" name="Google Shape;10278;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67"/>
          <p:cNvGrpSpPr/>
          <p:nvPr/>
        </p:nvGrpSpPr>
        <p:grpSpPr>
          <a:xfrm>
            <a:off x="7890048" y="2660398"/>
            <a:ext cx="420796" cy="421914"/>
            <a:chOff x="-2060175" y="2768875"/>
            <a:chExt cx="291450" cy="292225"/>
          </a:xfrm>
        </p:grpSpPr>
        <p:sp>
          <p:nvSpPr>
            <p:cNvPr id="10283" name="Google Shape;10283;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7"/>
          <p:cNvGrpSpPr/>
          <p:nvPr/>
        </p:nvGrpSpPr>
        <p:grpSpPr>
          <a:xfrm>
            <a:off x="1903657" y="3232071"/>
            <a:ext cx="421914" cy="420796"/>
            <a:chOff x="-937025" y="2064750"/>
            <a:chExt cx="292225" cy="291450"/>
          </a:xfrm>
        </p:grpSpPr>
        <p:sp>
          <p:nvSpPr>
            <p:cNvPr id="10286" name="Google Shape;10286;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3006820" y="1630697"/>
            <a:ext cx="421951" cy="421914"/>
            <a:chOff x="-5276050" y="2037975"/>
            <a:chExt cx="292250" cy="292225"/>
          </a:xfrm>
        </p:grpSpPr>
        <p:sp>
          <p:nvSpPr>
            <p:cNvPr id="10290" name="Google Shape;10290;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3" name="Google Shape;10293;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67"/>
          <p:cNvGrpSpPr/>
          <p:nvPr/>
        </p:nvGrpSpPr>
        <p:grpSpPr>
          <a:xfrm>
            <a:off x="5765634" y="1631256"/>
            <a:ext cx="324133" cy="420796"/>
            <a:chOff x="-3462150" y="2046625"/>
            <a:chExt cx="224500" cy="291450"/>
          </a:xfrm>
        </p:grpSpPr>
        <p:sp>
          <p:nvSpPr>
            <p:cNvPr id="10296" name="Google Shape;10296;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7"/>
          <p:cNvGrpSpPr/>
          <p:nvPr/>
        </p:nvGrpSpPr>
        <p:grpSpPr>
          <a:xfrm>
            <a:off x="5741197" y="2139276"/>
            <a:ext cx="373006" cy="423069"/>
            <a:chOff x="-3478675" y="2405775"/>
            <a:chExt cx="258350" cy="293025"/>
          </a:xfrm>
        </p:grpSpPr>
        <p:sp>
          <p:nvSpPr>
            <p:cNvPr id="10304" name="Google Shape;10304;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5803715" y="2660398"/>
            <a:ext cx="271831" cy="421914"/>
            <a:chOff x="-3443250" y="2765725"/>
            <a:chExt cx="188275" cy="292225"/>
          </a:xfrm>
        </p:grpSpPr>
        <p:sp>
          <p:nvSpPr>
            <p:cNvPr id="10309" name="Google Shape;10309;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7"/>
          <p:cNvGrpSpPr/>
          <p:nvPr/>
        </p:nvGrpSpPr>
        <p:grpSpPr>
          <a:xfrm>
            <a:off x="832612" y="3230934"/>
            <a:ext cx="371887" cy="423069"/>
            <a:chOff x="-1684475" y="2049000"/>
            <a:chExt cx="257575" cy="293025"/>
          </a:xfrm>
        </p:grpSpPr>
        <p:sp>
          <p:nvSpPr>
            <p:cNvPr id="10314" name="Google Shape;10314;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67"/>
          <p:cNvGrpSpPr/>
          <p:nvPr/>
        </p:nvGrpSpPr>
        <p:grpSpPr>
          <a:xfrm>
            <a:off x="4122504" y="3231514"/>
            <a:ext cx="420796" cy="421914"/>
            <a:chOff x="-1700225" y="2768875"/>
            <a:chExt cx="291450" cy="292225"/>
          </a:xfrm>
        </p:grpSpPr>
        <p:sp>
          <p:nvSpPr>
            <p:cNvPr id="10320" name="Google Shape;10320;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7"/>
          <p:cNvGrpSpPr/>
          <p:nvPr/>
        </p:nvGrpSpPr>
        <p:grpSpPr>
          <a:xfrm>
            <a:off x="3590852" y="3230935"/>
            <a:ext cx="371887" cy="423069"/>
            <a:chOff x="-919700" y="2420750"/>
            <a:chExt cx="257575" cy="293025"/>
          </a:xfrm>
        </p:grpSpPr>
        <p:sp>
          <p:nvSpPr>
            <p:cNvPr id="10327" name="Google Shape;10327;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7"/>
          <p:cNvGrpSpPr/>
          <p:nvPr/>
        </p:nvGrpSpPr>
        <p:grpSpPr>
          <a:xfrm>
            <a:off x="1926044" y="1645950"/>
            <a:ext cx="409531" cy="410617"/>
            <a:chOff x="6679825" y="2693700"/>
            <a:chExt cx="257875" cy="258575"/>
          </a:xfrm>
        </p:grpSpPr>
        <p:sp>
          <p:nvSpPr>
            <p:cNvPr id="10331" name="Google Shape;10331;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7"/>
          <p:cNvGrpSpPr/>
          <p:nvPr/>
        </p:nvGrpSpPr>
        <p:grpSpPr>
          <a:xfrm>
            <a:off x="1915618" y="2142110"/>
            <a:ext cx="420531" cy="417262"/>
            <a:chOff x="6790450" y="3119050"/>
            <a:chExt cx="262750" cy="260675"/>
          </a:xfrm>
        </p:grpSpPr>
        <p:sp>
          <p:nvSpPr>
            <p:cNvPr id="10334" name="Google Shape;10334;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7"/>
          <p:cNvGrpSpPr/>
          <p:nvPr/>
        </p:nvGrpSpPr>
        <p:grpSpPr>
          <a:xfrm>
            <a:off x="6542730" y="3755436"/>
            <a:ext cx="358093" cy="407391"/>
            <a:chOff x="7660859" y="2571753"/>
            <a:chExt cx="366561" cy="417024"/>
          </a:xfrm>
        </p:grpSpPr>
        <p:sp>
          <p:nvSpPr>
            <p:cNvPr id="10337" name="Google Shape;10337;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7"/>
          <p:cNvGrpSpPr/>
          <p:nvPr/>
        </p:nvGrpSpPr>
        <p:grpSpPr>
          <a:xfrm>
            <a:off x="4077412" y="3755436"/>
            <a:ext cx="407391" cy="407391"/>
            <a:chOff x="5566722" y="2571753"/>
            <a:chExt cx="417024" cy="417024"/>
          </a:xfrm>
        </p:grpSpPr>
        <p:sp>
          <p:nvSpPr>
            <p:cNvPr id="10341" name="Google Shape;10341;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7"/>
          <p:cNvGrpSpPr/>
          <p:nvPr/>
        </p:nvGrpSpPr>
        <p:grpSpPr>
          <a:xfrm>
            <a:off x="4693744" y="3857692"/>
            <a:ext cx="407381" cy="202880"/>
            <a:chOff x="6090251" y="2676413"/>
            <a:chExt cx="417014" cy="207677"/>
          </a:xfrm>
        </p:grpSpPr>
        <p:sp>
          <p:nvSpPr>
            <p:cNvPr id="10344" name="Google Shape;10344;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7"/>
          <p:cNvGrpSpPr/>
          <p:nvPr/>
        </p:nvGrpSpPr>
        <p:grpSpPr>
          <a:xfrm>
            <a:off x="5926398" y="3755436"/>
            <a:ext cx="407391" cy="407391"/>
            <a:chOff x="7137330" y="2571753"/>
            <a:chExt cx="417024" cy="417024"/>
          </a:xfrm>
        </p:grpSpPr>
        <p:sp>
          <p:nvSpPr>
            <p:cNvPr id="10349" name="Google Shape;10349;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7"/>
          <p:cNvGrpSpPr/>
          <p:nvPr/>
        </p:nvGrpSpPr>
        <p:grpSpPr>
          <a:xfrm>
            <a:off x="5310066" y="3755436"/>
            <a:ext cx="407391" cy="407391"/>
            <a:chOff x="6613801" y="2571753"/>
            <a:chExt cx="417024" cy="417024"/>
          </a:xfrm>
        </p:grpSpPr>
        <p:sp>
          <p:nvSpPr>
            <p:cNvPr id="10353" name="Google Shape;10353;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7"/>
          <p:cNvGrpSpPr/>
          <p:nvPr/>
        </p:nvGrpSpPr>
        <p:grpSpPr>
          <a:xfrm>
            <a:off x="7896740" y="3238780"/>
            <a:ext cx="407411" cy="407411"/>
            <a:chOff x="2964567" y="2571753"/>
            <a:chExt cx="417045" cy="417045"/>
          </a:xfrm>
        </p:grpSpPr>
        <p:sp>
          <p:nvSpPr>
            <p:cNvPr id="10359" name="Google Shape;10359;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7"/>
          <p:cNvGrpSpPr/>
          <p:nvPr/>
        </p:nvGrpSpPr>
        <p:grpSpPr>
          <a:xfrm>
            <a:off x="1612062" y="3815897"/>
            <a:ext cx="407391" cy="286470"/>
            <a:chOff x="3476576" y="2633631"/>
            <a:chExt cx="417024" cy="293244"/>
          </a:xfrm>
        </p:grpSpPr>
        <p:sp>
          <p:nvSpPr>
            <p:cNvPr id="10362" name="Google Shape;10362;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7"/>
          <p:cNvGrpSpPr/>
          <p:nvPr/>
        </p:nvGrpSpPr>
        <p:grpSpPr>
          <a:xfrm>
            <a:off x="2228394" y="3755508"/>
            <a:ext cx="407411" cy="407248"/>
            <a:chOff x="3988564" y="2571836"/>
            <a:chExt cx="417045" cy="416878"/>
          </a:xfrm>
        </p:grpSpPr>
        <p:sp>
          <p:nvSpPr>
            <p:cNvPr id="10365" name="Google Shape;10365;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7"/>
          <p:cNvGrpSpPr/>
          <p:nvPr/>
        </p:nvGrpSpPr>
        <p:grpSpPr>
          <a:xfrm>
            <a:off x="2844747" y="3755436"/>
            <a:ext cx="407391" cy="407391"/>
            <a:chOff x="4500573" y="2571753"/>
            <a:chExt cx="417024" cy="417024"/>
          </a:xfrm>
        </p:grpSpPr>
        <p:sp>
          <p:nvSpPr>
            <p:cNvPr id="10368" name="Google Shape;10368;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7"/>
          <p:cNvGrpSpPr/>
          <p:nvPr/>
        </p:nvGrpSpPr>
        <p:grpSpPr>
          <a:xfrm>
            <a:off x="3461079" y="3755436"/>
            <a:ext cx="407391" cy="407391"/>
            <a:chOff x="5012603" y="2571753"/>
            <a:chExt cx="417024" cy="417024"/>
          </a:xfrm>
        </p:grpSpPr>
        <p:sp>
          <p:nvSpPr>
            <p:cNvPr id="10371" name="Google Shape;10371;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67"/>
          <p:cNvGrpSpPr/>
          <p:nvPr/>
        </p:nvGrpSpPr>
        <p:grpSpPr>
          <a:xfrm>
            <a:off x="5721826" y="3238790"/>
            <a:ext cx="407432" cy="407391"/>
            <a:chOff x="812101" y="2571761"/>
            <a:chExt cx="417066" cy="417024"/>
          </a:xfrm>
        </p:grpSpPr>
        <p:sp>
          <p:nvSpPr>
            <p:cNvPr id="10375" name="Google Shape;10375;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242420" y="3238790"/>
            <a:ext cx="407391" cy="407391"/>
            <a:chOff x="1323129" y="2571761"/>
            <a:chExt cx="417024" cy="417024"/>
          </a:xfrm>
        </p:grpSpPr>
        <p:sp>
          <p:nvSpPr>
            <p:cNvPr id="10380" name="Google Shape;10380;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7"/>
          <p:cNvGrpSpPr/>
          <p:nvPr/>
        </p:nvGrpSpPr>
        <p:grpSpPr>
          <a:xfrm>
            <a:off x="7378895" y="3238843"/>
            <a:ext cx="408023" cy="407411"/>
            <a:chOff x="2344476" y="2571761"/>
            <a:chExt cx="417671" cy="417045"/>
          </a:xfrm>
        </p:grpSpPr>
        <p:sp>
          <p:nvSpPr>
            <p:cNvPr id="10386" name="Google Shape;10386;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7"/>
          <p:cNvGrpSpPr/>
          <p:nvPr/>
        </p:nvGrpSpPr>
        <p:grpSpPr>
          <a:xfrm>
            <a:off x="7109755" y="3759535"/>
            <a:ext cx="399178" cy="399178"/>
            <a:chOff x="2038375" y="3798025"/>
            <a:chExt cx="841792" cy="841792"/>
          </a:xfrm>
        </p:grpSpPr>
        <p:sp>
          <p:nvSpPr>
            <p:cNvPr id="10389" name="Google Shape;10389;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Q1: Data processing</a:t>
            </a:r>
            <a:endParaRPr lang="en-US" b="1" dirty="0"/>
          </a:p>
        </p:txBody>
      </p:sp>
      <p:sp>
        <p:nvSpPr>
          <p:cNvPr id="316" name="Google Shape;316;p35"/>
          <p:cNvSpPr txBox="1">
            <a:spLocks noGrp="1"/>
          </p:cNvSpPr>
          <p:nvPr>
            <p:ph type="subTitle" idx="4"/>
          </p:nvPr>
        </p:nvSpPr>
        <p:spPr>
          <a:xfrm>
            <a:off x="749221" y="851382"/>
            <a:ext cx="5776536"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Answer Span</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How did you convert the answer span start/end position on characters to position on tokens after BERT tokenization?</a:t>
            </a:r>
            <a:endParaRPr dirty="0">
              <a:solidFill>
                <a:srgbClr val="FF0000"/>
              </a:solidFill>
            </a:endParaRPr>
          </a:p>
        </p:txBody>
      </p:sp>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516473"/>
            <a:ext cx="7928147" cy="6894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altLang="zh-TW" dirty="0">
                <a:solidFill>
                  <a:srgbClr val="00B050"/>
                </a:solidFill>
              </a:rPr>
              <a:t>First, locate the starting and ending character indices of the answer in the text. Then, find the </a:t>
            </a:r>
            <a:r>
              <a:rPr lang="en-US" altLang="zh-TW" b="1" dirty="0" err="1">
                <a:solidFill>
                  <a:srgbClr val="00B050"/>
                </a:solidFill>
              </a:rPr>
              <a:t>token_start_index</a:t>
            </a:r>
            <a:r>
              <a:rPr lang="en-US" altLang="zh-TW" b="1" dirty="0">
                <a:solidFill>
                  <a:srgbClr val="00B050"/>
                </a:solidFill>
              </a:rPr>
              <a:t> </a:t>
            </a:r>
            <a:r>
              <a:rPr lang="en-US" altLang="zh-TW" dirty="0">
                <a:solidFill>
                  <a:srgbClr val="00B050"/>
                </a:solidFill>
              </a:rPr>
              <a:t>and </a:t>
            </a:r>
            <a:r>
              <a:rPr lang="en-US" altLang="zh-TW" b="1" dirty="0" err="1">
                <a:solidFill>
                  <a:srgbClr val="00B050"/>
                </a:solidFill>
              </a:rPr>
              <a:t>token_end_index</a:t>
            </a:r>
            <a:r>
              <a:rPr lang="en-US" altLang="zh-TW" b="1" dirty="0">
                <a:solidFill>
                  <a:srgbClr val="00B050"/>
                </a:solidFill>
              </a:rPr>
              <a:t> </a:t>
            </a:r>
            <a:r>
              <a:rPr lang="en-US" altLang="zh-TW" dirty="0">
                <a:solidFill>
                  <a:srgbClr val="00B050"/>
                </a:solidFill>
              </a:rPr>
              <a:t>within the current range of text. Finally, move the </a:t>
            </a:r>
            <a:r>
              <a:rPr lang="en-US" altLang="zh-TW" b="1" dirty="0" err="1">
                <a:solidFill>
                  <a:srgbClr val="00B050"/>
                </a:solidFill>
              </a:rPr>
              <a:t>token_start_index</a:t>
            </a:r>
            <a:r>
              <a:rPr lang="en-US" altLang="zh-TW" b="1" dirty="0">
                <a:solidFill>
                  <a:srgbClr val="00B050"/>
                </a:solidFill>
              </a:rPr>
              <a:t> </a:t>
            </a:r>
            <a:r>
              <a:rPr lang="en-US" altLang="zh-TW" dirty="0">
                <a:solidFill>
                  <a:srgbClr val="00B050"/>
                </a:solidFill>
              </a:rPr>
              <a:t>and </a:t>
            </a:r>
            <a:r>
              <a:rPr lang="en-US" altLang="zh-TW" b="1" dirty="0" err="1">
                <a:solidFill>
                  <a:srgbClr val="00B050"/>
                </a:solidFill>
              </a:rPr>
              <a:t>token_end_index</a:t>
            </a:r>
            <a:r>
              <a:rPr lang="en-US" altLang="zh-TW" b="1" dirty="0">
                <a:solidFill>
                  <a:srgbClr val="00B050"/>
                </a:solidFill>
              </a:rPr>
              <a:t> </a:t>
            </a:r>
            <a:r>
              <a:rPr lang="en-US" altLang="zh-TW" dirty="0">
                <a:solidFill>
                  <a:srgbClr val="00B050"/>
                </a:solidFill>
              </a:rPr>
              <a:t>to the two ends of the answer.</a:t>
            </a:r>
            <a:endParaRPr lang="en-US" dirty="0">
              <a:solidFill>
                <a:srgbClr val="00B050"/>
              </a:solidFill>
            </a:endParaRPr>
          </a:p>
        </p:txBody>
      </p:sp>
      <p:sp>
        <p:nvSpPr>
          <p:cNvPr id="20" name="Google Shape;318;p35">
            <a:extLst>
              <a:ext uri="{FF2B5EF4-FFF2-40B4-BE49-F238E27FC236}">
                <a16:creationId xmlns:a16="http://schemas.microsoft.com/office/drawing/2014/main" id="{977A95BF-6941-4583-B06E-9EFFAAE86A81}"/>
              </a:ext>
            </a:extLst>
          </p:cNvPr>
          <p:cNvSpPr txBox="1">
            <a:spLocks/>
          </p:cNvSpPr>
          <p:nvPr/>
        </p:nvSpPr>
        <p:spPr>
          <a:xfrm>
            <a:off x="1078349" y="2424631"/>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After your model predicts the probability of answer span start/end position, what rules did you apply to determine the final start/end position?</a:t>
            </a:r>
          </a:p>
        </p:txBody>
      </p:sp>
      <p:sp>
        <p:nvSpPr>
          <p:cNvPr id="21" name="文字方塊 20">
            <a:extLst>
              <a:ext uri="{FF2B5EF4-FFF2-40B4-BE49-F238E27FC236}">
                <a16:creationId xmlns:a16="http://schemas.microsoft.com/office/drawing/2014/main" id="{23A0C2FC-E773-44FB-A2E7-1AB6FFADB18A}"/>
              </a:ext>
            </a:extLst>
          </p:cNvPr>
          <p:cNvSpPr txBox="1"/>
          <p:nvPr/>
        </p:nvSpPr>
        <p:spPr>
          <a:xfrm>
            <a:off x="1078348" y="2937541"/>
            <a:ext cx="7928147" cy="461665"/>
          </a:xfrm>
          <a:prstGeom prst="rect">
            <a:avLst/>
          </a:prstGeom>
          <a:noFill/>
        </p:spPr>
        <p:txBody>
          <a:bodyPr wrap="square">
            <a:spAutoFit/>
          </a:bodyPr>
          <a:lstStyle/>
          <a:p>
            <a:pPr marL="0" indent="0"/>
            <a:r>
              <a:rPr lang="en-US" altLang="zh-TW" sz="1200" dirty="0">
                <a:solidFill>
                  <a:srgbClr val="00B050"/>
                </a:solidFill>
                <a:latin typeface="Cairo"/>
                <a:cs typeface="Cairo"/>
                <a:sym typeface="Cairo"/>
              </a:rPr>
              <a:t>A: First, tokenize my question and the content. Then, input into the model and get the logits. Finally, obtain the indices of the highest probability for the starting and ending positions from the output logits.</a:t>
            </a:r>
          </a:p>
        </p:txBody>
      </p:sp>
    </p:spTree>
    <p:extLst>
      <p:ext uri="{BB962C8B-B14F-4D97-AF65-F5344CB8AC3E}">
        <p14:creationId xmlns:p14="http://schemas.microsoft.com/office/powerpoint/2010/main" val="2351733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Q2: Modeling with BERTs and their variants</a:t>
            </a:r>
            <a:endParaRPr lang="en-US" b="1" dirty="0"/>
          </a:p>
        </p:txBody>
      </p:sp>
      <p:sp>
        <p:nvSpPr>
          <p:cNvPr id="316" name="Google Shape;316;p35"/>
          <p:cNvSpPr txBox="1">
            <a:spLocks noGrp="1"/>
          </p:cNvSpPr>
          <p:nvPr>
            <p:ph type="subTitle" idx="4"/>
          </p:nvPr>
        </p:nvSpPr>
        <p:spPr>
          <a:xfrm>
            <a:off x="749221" y="851382"/>
            <a:ext cx="5776536"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Your model.</a:t>
            </a:r>
            <a:endParaRPr dirty="0">
              <a:solidFill>
                <a:srgbClr val="FF0000"/>
              </a:solidFill>
            </a:endParaRPr>
          </a:p>
        </p:txBody>
      </p:sp>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478166"/>
            <a:ext cx="7928147" cy="4631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I used the </a:t>
            </a:r>
            <a:r>
              <a:rPr lang="en-US" b="1" dirty="0" err="1">
                <a:solidFill>
                  <a:srgbClr val="00B050"/>
                </a:solidFill>
              </a:rPr>
              <a:t>bert</a:t>
            </a:r>
            <a:r>
              <a:rPr lang="en-US" b="1" dirty="0">
                <a:solidFill>
                  <a:srgbClr val="00B050"/>
                </a:solidFill>
              </a:rPr>
              <a:t>-base-</a:t>
            </a:r>
            <a:r>
              <a:rPr lang="en-US" b="1" dirty="0" err="1">
                <a:solidFill>
                  <a:srgbClr val="00B050"/>
                </a:solidFill>
              </a:rPr>
              <a:t>chinese</a:t>
            </a:r>
            <a:r>
              <a:rPr lang="en-US" dirty="0">
                <a:solidFill>
                  <a:srgbClr val="00B050"/>
                </a:solidFill>
              </a:rPr>
              <a:t> pre-trained model for both the multiple-choice and question-answering tasks. Its structure is the same as the original BERT, but it was pre-trained on Chinese datasets</a:t>
            </a:r>
            <a:r>
              <a:rPr lang="en-US" altLang="zh-TW" dirty="0">
                <a:solidFill>
                  <a:srgbClr val="00B050"/>
                </a:solidFill>
              </a:rPr>
              <a:t>.</a:t>
            </a:r>
            <a:endParaRPr lang="en-US" dirty="0">
              <a:solidFill>
                <a:srgbClr val="00B050"/>
              </a:solidFill>
            </a:endParaRPr>
          </a:p>
        </p:txBody>
      </p:sp>
      <p:sp>
        <p:nvSpPr>
          <p:cNvPr id="8" name="Google Shape;318;p35">
            <a:extLst>
              <a:ext uri="{FF2B5EF4-FFF2-40B4-BE49-F238E27FC236}">
                <a16:creationId xmlns:a16="http://schemas.microsoft.com/office/drawing/2014/main" id="{6676586B-1964-4C72-8639-2F9941B5C2FB}"/>
              </a:ext>
            </a:extLst>
          </p:cNvPr>
          <p:cNvSpPr txBox="1">
            <a:spLocks/>
          </p:cNvSpPr>
          <p:nvPr/>
        </p:nvSpPr>
        <p:spPr>
          <a:xfrm>
            <a:off x="1078349" y="2081692"/>
            <a:ext cx="3232394" cy="26415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lnSpc>
                <a:spcPct val="150000"/>
              </a:lnSpc>
              <a:buFont typeface="Wingdings" panose="05000000000000000000" pitchFamily="2" charset="2"/>
              <a:buChar char="Ø"/>
            </a:pPr>
            <a:r>
              <a:rPr lang="en-US" sz="1600" b="1" dirty="0">
                <a:solidFill>
                  <a:schemeClr val="tx1"/>
                </a:solidFill>
              </a:rPr>
              <a:t>Crucial “Model” Configurations</a:t>
            </a:r>
          </a:p>
          <a:p>
            <a:pPr marL="342900" indent="-342900">
              <a:lnSpc>
                <a:spcPct val="150000"/>
              </a:lnSpc>
              <a:buAutoNum type="arabicPeriod"/>
            </a:pPr>
            <a:r>
              <a:rPr lang="en-US" sz="1400" b="1" dirty="0">
                <a:solidFill>
                  <a:schemeClr val="tx1"/>
                </a:solidFill>
              </a:rPr>
              <a:t>Backbone: </a:t>
            </a:r>
            <a:r>
              <a:rPr lang="en-US" sz="1400" dirty="0">
                <a:solidFill>
                  <a:schemeClr val="tx1"/>
                </a:solidFill>
              </a:rPr>
              <a:t>BERT</a:t>
            </a:r>
          </a:p>
          <a:p>
            <a:pPr marL="342900" indent="-342900">
              <a:lnSpc>
                <a:spcPct val="150000"/>
              </a:lnSpc>
              <a:buAutoNum type="arabicPeriod"/>
            </a:pPr>
            <a:r>
              <a:rPr lang="en-US" sz="1400" b="1" dirty="0">
                <a:solidFill>
                  <a:schemeClr val="tx1"/>
                </a:solidFill>
              </a:rPr>
              <a:t>Activation: </a:t>
            </a:r>
            <a:r>
              <a:rPr lang="en-US" sz="1400" dirty="0" err="1">
                <a:solidFill>
                  <a:schemeClr val="tx1"/>
                </a:solidFill>
              </a:rPr>
              <a:t>gelu</a:t>
            </a:r>
            <a:endParaRPr lang="en-US" sz="1400" dirty="0">
              <a:solidFill>
                <a:schemeClr val="tx1"/>
              </a:solidFill>
            </a:endParaRPr>
          </a:p>
          <a:p>
            <a:pPr marL="342900" indent="-342900">
              <a:lnSpc>
                <a:spcPct val="150000"/>
              </a:lnSpc>
              <a:buAutoNum type="arabicPeriod"/>
            </a:pPr>
            <a:r>
              <a:rPr lang="en-US" sz="1400" b="1" dirty="0" err="1">
                <a:solidFill>
                  <a:schemeClr val="tx1"/>
                </a:solidFill>
              </a:rPr>
              <a:t>hidden_size</a:t>
            </a:r>
            <a:r>
              <a:rPr lang="en-US" sz="1400" b="1" dirty="0">
                <a:solidFill>
                  <a:schemeClr val="tx1"/>
                </a:solidFill>
              </a:rPr>
              <a:t>: </a:t>
            </a:r>
            <a:r>
              <a:rPr lang="en-US" sz="1400" dirty="0">
                <a:solidFill>
                  <a:schemeClr val="tx1"/>
                </a:solidFill>
              </a:rPr>
              <a:t>768</a:t>
            </a:r>
          </a:p>
          <a:p>
            <a:pPr marL="342900" indent="-342900">
              <a:lnSpc>
                <a:spcPct val="150000"/>
              </a:lnSpc>
              <a:buAutoNum type="arabicPeriod"/>
            </a:pPr>
            <a:r>
              <a:rPr lang="en-US" sz="1400" b="1" dirty="0" err="1">
                <a:solidFill>
                  <a:schemeClr val="tx1"/>
                </a:solidFill>
              </a:rPr>
              <a:t>num_hidden_layers</a:t>
            </a:r>
            <a:r>
              <a:rPr lang="en-US" sz="1400" b="1" dirty="0">
                <a:solidFill>
                  <a:schemeClr val="tx1"/>
                </a:solidFill>
              </a:rPr>
              <a:t>: </a:t>
            </a:r>
            <a:r>
              <a:rPr lang="en-US" sz="1400" dirty="0">
                <a:solidFill>
                  <a:schemeClr val="tx1"/>
                </a:solidFill>
              </a:rPr>
              <a:t>12</a:t>
            </a:r>
          </a:p>
          <a:p>
            <a:pPr marL="342900" indent="-342900">
              <a:lnSpc>
                <a:spcPct val="150000"/>
              </a:lnSpc>
              <a:buAutoNum type="arabicPeriod"/>
            </a:pPr>
            <a:r>
              <a:rPr lang="en-US" sz="1400" b="1" dirty="0" err="1">
                <a:solidFill>
                  <a:schemeClr val="tx1"/>
                </a:solidFill>
              </a:rPr>
              <a:t>num_attention_heads</a:t>
            </a:r>
            <a:r>
              <a:rPr lang="en-US" sz="1400" b="1" dirty="0">
                <a:solidFill>
                  <a:schemeClr val="tx1"/>
                </a:solidFill>
              </a:rPr>
              <a:t>: </a:t>
            </a:r>
            <a:r>
              <a:rPr lang="en-US" sz="1400" dirty="0">
                <a:solidFill>
                  <a:schemeClr val="tx1"/>
                </a:solidFill>
              </a:rPr>
              <a:t>12</a:t>
            </a:r>
          </a:p>
          <a:p>
            <a:pPr marL="342900" indent="-342900">
              <a:lnSpc>
                <a:spcPct val="150000"/>
              </a:lnSpc>
              <a:buAutoNum type="arabicPeriod"/>
            </a:pPr>
            <a:r>
              <a:rPr lang="en-US" sz="1400" b="1" dirty="0" err="1">
                <a:solidFill>
                  <a:schemeClr val="tx1"/>
                </a:solidFill>
              </a:rPr>
              <a:t>Vocab_size</a:t>
            </a:r>
            <a:r>
              <a:rPr lang="en-US" sz="1400" b="1" dirty="0">
                <a:solidFill>
                  <a:schemeClr val="tx1"/>
                </a:solidFill>
              </a:rPr>
              <a:t>: </a:t>
            </a:r>
            <a:r>
              <a:rPr lang="en-US" sz="1400" dirty="0">
                <a:solidFill>
                  <a:schemeClr val="tx1"/>
                </a:solidFill>
              </a:rPr>
              <a:t>21128</a:t>
            </a:r>
          </a:p>
        </p:txBody>
      </p:sp>
      <p:pic>
        <p:nvPicPr>
          <p:cNvPr id="9" name="圖片 8">
            <a:extLst>
              <a:ext uri="{FF2B5EF4-FFF2-40B4-BE49-F238E27FC236}">
                <a16:creationId xmlns:a16="http://schemas.microsoft.com/office/drawing/2014/main" id="{055599BC-CD5F-4F6A-ADBD-C4BF9194270B}"/>
              </a:ext>
            </a:extLst>
          </p:cNvPr>
          <p:cNvPicPr>
            <a:picLocks noChangeAspect="1"/>
          </p:cNvPicPr>
          <p:nvPr/>
        </p:nvPicPr>
        <p:blipFill>
          <a:blip r:embed="rId3"/>
          <a:stretch>
            <a:fillRect/>
          </a:stretch>
        </p:blipFill>
        <p:spPr>
          <a:xfrm>
            <a:off x="9317619" y="293216"/>
            <a:ext cx="3867690" cy="1781424"/>
          </a:xfrm>
          <a:prstGeom prst="rect">
            <a:avLst/>
          </a:prstGeom>
        </p:spPr>
      </p:pic>
      <p:pic>
        <p:nvPicPr>
          <p:cNvPr id="10" name="圖片 9">
            <a:extLst>
              <a:ext uri="{FF2B5EF4-FFF2-40B4-BE49-F238E27FC236}">
                <a16:creationId xmlns:a16="http://schemas.microsoft.com/office/drawing/2014/main" id="{A6E9497B-6460-4EBE-B9A4-B8B416C7F6B0}"/>
              </a:ext>
            </a:extLst>
          </p:cNvPr>
          <p:cNvPicPr>
            <a:picLocks noChangeAspect="1"/>
          </p:cNvPicPr>
          <p:nvPr/>
        </p:nvPicPr>
        <p:blipFill>
          <a:blip r:embed="rId4"/>
          <a:stretch>
            <a:fillRect/>
          </a:stretch>
        </p:blipFill>
        <p:spPr>
          <a:xfrm>
            <a:off x="9317619" y="2122206"/>
            <a:ext cx="1648055" cy="190527"/>
          </a:xfrm>
          <a:prstGeom prst="rect">
            <a:avLst/>
          </a:prstGeom>
        </p:spPr>
      </p:pic>
      <p:pic>
        <p:nvPicPr>
          <p:cNvPr id="11" name="圖片 10">
            <a:extLst>
              <a:ext uri="{FF2B5EF4-FFF2-40B4-BE49-F238E27FC236}">
                <a16:creationId xmlns:a16="http://schemas.microsoft.com/office/drawing/2014/main" id="{8D0383D2-CC37-426D-A292-5EF68CDCDF3E}"/>
              </a:ext>
            </a:extLst>
          </p:cNvPr>
          <p:cNvPicPr>
            <a:picLocks noChangeAspect="1"/>
          </p:cNvPicPr>
          <p:nvPr/>
        </p:nvPicPr>
        <p:blipFill>
          <a:blip r:embed="rId5"/>
          <a:stretch>
            <a:fillRect/>
          </a:stretch>
        </p:blipFill>
        <p:spPr>
          <a:xfrm>
            <a:off x="9317619" y="2411808"/>
            <a:ext cx="4282681" cy="1490851"/>
          </a:xfrm>
          <a:prstGeom prst="rect">
            <a:avLst/>
          </a:prstGeom>
        </p:spPr>
      </p:pic>
      <p:sp>
        <p:nvSpPr>
          <p:cNvPr id="16" name="Google Shape;318;p35">
            <a:extLst>
              <a:ext uri="{FF2B5EF4-FFF2-40B4-BE49-F238E27FC236}">
                <a16:creationId xmlns:a16="http://schemas.microsoft.com/office/drawing/2014/main" id="{78C652C4-F1FD-4D05-AAA3-076F828C1850}"/>
              </a:ext>
            </a:extLst>
          </p:cNvPr>
          <p:cNvSpPr txBox="1">
            <a:spLocks/>
          </p:cNvSpPr>
          <p:nvPr/>
        </p:nvSpPr>
        <p:spPr>
          <a:xfrm>
            <a:off x="4716191" y="2081691"/>
            <a:ext cx="3520284" cy="27859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lnSpc>
                <a:spcPct val="150000"/>
              </a:lnSpc>
              <a:buFont typeface="Wingdings" panose="05000000000000000000" pitchFamily="2" charset="2"/>
              <a:buChar char="Ø"/>
            </a:pPr>
            <a:r>
              <a:rPr lang="en-US" sz="1600" b="1" dirty="0">
                <a:solidFill>
                  <a:schemeClr val="tx1"/>
                </a:solidFill>
              </a:rPr>
              <a:t>Crucial “Tokenizer” Configurations</a:t>
            </a:r>
          </a:p>
          <a:p>
            <a:pPr marL="342900" indent="-342900">
              <a:lnSpc>
                <a:spcPct val="150000"/>
              </a:lnSpc>
              <a:buAutoNum type="arabicPeriod"/>
            </a:pPr>
            <a:r>
              <a:rPr lang="en-US" sz="1400" b="1" dirty="0">
                <a:solidFill>
                  <a:schemeClr val="tx1"/>
                </a:solidFill>
              </a:rPr>
              <a:t>Backbone: </a:t>
            </a:r>
            <a:r>
              <a:rPr lang="en-US" sz="1400" dirty="0">
                <a:solidFill>
                  <a:schemeClr val="tx1"/>
                </a:solidFill>
              </a:rPr>
              <a:t>BERT</a:t>
            </a:r>
          </a:p>
          <a:p>
            <a:pPr marL="342900" indent="-342900">
              <a:lnSpc>
                <a:spcPct val="150000"/>
              </a:lnSpc>
              <a:buAutoNum type="arabicPeriod"/>
            </a:pPr>
            <a:r>
              <a:rPr lang="en-US" sz="1400" b="1" dirty="0" err="1">
                <a:solidFill>
                  <a:schemeClr val="tx1"/>
                </a:solidFill>
              </a:rPr>
              <a:t>model_max_length</a:t>
            </a:r>
            <a:r>
              <a:rPr lang="en-US" sz="1400" b="1" dirty="0">
                <a:solidFill>
                  <a:schemeClr val="tx1"/>
                </a:solidFill>
              </a:rPr>
              <a:t>: </a:t>
            </a:r>
            <a:r>
              <a:rPr lang="en-US" sz="1400" dirty="0">
                <a:solidFill>
                  <a:schemeClr val="tx1"/>
                </a:solidFill>
              </a:rPr>
              <a:t>512</a:t>
            </a:r>
          </a:p>
          <a:p>
            <a:pPr marL="342900" indent="-342900">
              <a:lnSpc>
                <a:spcPct val="150000"/>
              </a:lnSpc>
              <a:buAutoNum type="arabicPeriod"/>
            </a:pPr>
            <a:r>
              <a:rPr lang="en-US" sz="1400" b="1" dirty="0" err="1">
                <a:solidFill>
                  <a:schemeClr val="tx1"/>
                </a:solidFill>
              </a:rPr>
              <a:t>cls_token</a:t>
            </a:r>
            <a:r>
              <a:rPr lang="en-US" sz="1400" b="1" dirty="0">
                <a:solidFill>
                  <a:schemeClr val="tx1"/>
                </a:solidFill>
              </a:rPr>
              <a:t>: </a:t>
            </a:r>
            <a:r>
              <a:rPr lang="en-US" sz="1400" dirty="0">
                <a:solidFill>
                  <a:schemeClr val="tx1"/>
                </a:solidFill>
              </a:rPr>
              <a:t>[CLS]</a:t>
            </a:r>
          </a:p>
          <a:p>
            <a:pPr marL="342900" indent="-342900">
              <a:lnSpc>
                <a:spcPct val="150000"/>
              </a:lnSpc>
              <a:buAutoNum type="arabicPeriod"/>
            </a:pPr>
            <a:r>
              <a:rPr lang="en-US" sz="1400" b="1" dirty="0" err="1">
                <a:solidFill>
                  <a:schemeClr val="tx1"/>
                </a:solidFill>
              </a:rPr>
              <a:t>mask_token</a:t>
            </a:r>
            <a:r>
              <a:rPr lang="en-US" sz="1400" b="1" dirty="0">
                <a:solidFill>
                  <a:schemeClr val="tx1"/>
                </a:solidFill>
              </a:rPr>
              <a:t>: </a:t>
            </a:r>
            <a:r>
              <a:rPr lang="en-US" sz="1400" dirty="0">
                <a:solidFill>
                  <a:schemeClr val="tx1"/>
                </a:solidFill>
              </a:rPr>
              <a:t>[MASK]</a:t>
            </a:r>
          </a:p>
          <a:p>
            <a:pPr marL="342900" indent="-342900">
              <a:lnSpc>
                <a:spcPct val="150000"/>
              </a:lnSpc>
              <a:buAutoNum type="arabicPeriod"/>
            </a:pPr>
            <a:r>
              <a:rPr lang="en-US" sz="1400" b="1" dirty="0" err="1">
                <a:solidFill>
                  <a:schemeClr val="tx1"/>
                </a:solidFill>
              </a:rPr>
              <a:t>pad_token</a:t>
            </a:r>
            <a:r>
              <a:rPr lang="en-US" sz="1400" b="1" dirty="0">
                <a:solidFill>
                  <a:schemeClr val="tx1"/>
                </a:solidFill>
              </a:rPr>
              <a:t>: </a:t>
            </a:r>
            <a:r>
              <a:rPr lang="en-US" sz="1400" dirty="0">
                <a:solidFill>
                  <a:schemeClr val="tx1"/>
                </a:solidFill>
              </a:rPr>
              <a:t>[PAD]</a:t>
            </a:r>
          </a:p>
          <a:p>
            <a:pPr marL="342900" indent="-342900">
              <a:lnSpc>
                <a:spcPct val="150000"/>
              </a:lnSpc>
              <a:buAutoNum type="arabicPeriod"/>
            </a:pPr>
            <a:r>
              <a:rPr lang="en-US" sz="1400" b="1" dirty="0" err="1">
                <a:solidFill>
                  <a:schemeClr val="tx1"/>
                </a:solidFill>
              </a:rPr>
              <a:t>sep_token</a:t>
            </a:r>
            <a:r>
              <a:rPr lang="en-US" sz="1400" b="1" dirty="0">
                <a:solidFill>
                  <a:schemeClr val="tx1"/>
                </a:solidFill>
              </a:rPr>
              <a:t>: </a:t>
            </a:r>
            <a:r>
              <a:rPr lang="en-US" sz="1400" dirty="0">
                <a:solidFill>
                  <a:schemeClr val="tx1"/>
                </a:solidFill>
              </a:rPr>
              <a:t>[SEP]</a:t>
            </a:r>
          </a:p>
          <a:p>
            <a:pPr marL="342900" indent="-342900">
              <a:lnSpc>
                <a:spcPct val="150000"/>
              </a:lnSpc>
              <a:buAutoNum type="arabicPeriod"/>
            </a:pPr>
            <a:r>
              <a:rPr lang="en-US" sz="1400" b="1" dirty="0" err="1">
                <a:solidFill>
                  <a:schemeClr val="tx1"/>
                </a:solidFill>
              </a:rPr>
              <a:t>unk_token</a:t>
            </a:r>
            <a:r>
              <a:rPr lang="en-US" sz="1400" b="1" dirty="0">
                <a:solidFill>
                  <a:schemeClr val="tx1"/>
                </a:solidFill>
              </a:rPr>
              <a:t>: </a:t>
            </a:r>
            <a:r>
              <a:rPr lang="en-US" sz="1400" dirty="0">
                <a:solidFill>
                  <a:schemeClr val="tx1"/>
                </a:solidFill>
              </a:rPr>
              <a:t>[UNK]</a:t>
            </a:r>
          </a:p>
        </p:txBody>
      </p:sp>
    </p:spTree>
    <p:extLst>
      <p:ext uri="{BB962C8B-B14F-4D97-AF65-F5344CB8AC3E}">
        <p14:creationId xmlns:p14="http://schemas.microsoft.com/office/powerpoint/2010/main" val="1321792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Q2: Modeling with BERTs and their variants</a:t>
            </a:r>
            <a:endParaRPr lang="en-US" b="1" dirty="0"/>
          </a:p>
        </p:txBody>
      </p:sp>
      <p:sp>
        <p:nvSpPr>
          <p:cNvPr id="316" name="Google Shape;316;p35"/>
          <p:cNvSpPr txBox="1">
            <a:spLocks noGrp="1"/>
          </p:cNvSpPr>
          <p:nvPr>
            <p:ph type="subTitle" idx="4"/>
          </p:nvPr>
        </p:nvSpPr>
        <p:spPr>
          <a:xfrm>
            <a:off x="749221" y="851382"/>
            <a:ext cx="5776536"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The performance of your model.</a:t>
            </a:r>
            <a:endParaRPr dirty="0">
              <a:solidFill>
                <a:srgbClr val="FF0000"/>
              </a:solidFill>
            </a:endParaRPr>
          </a:p>
        </p:txBody>
      </p:sp>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478166"/>
            <a:ext cx="7928147" cy="3325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a:solidFill>
                  <a:srgbClr val="00B050"/>
                </a:solidFill>
                <a:sym typeface="Wingdings" panose="05000000000000000000" pitchFamily="2" charset="2"/>
              </a:rPr>
              <a:t></a:t>
            </a:r>
            <a:endParaRPr lang="en-US" dirty="0">
              <a:solidFill>
                <a:srgbClr val="00B050"/>
              </a:solidFill>
            </a:endParaRPr>
          </a:p>
        </p:txBody>
      </p:sp>
      <p:graphicFrame>
        <p:nvGraphicFramePr>
          <p:cNvPr id="2" name="表格 2">
            <a:extLst>
              <a:ext uri="{FF2B5EF4-FFF2-40B4-BE49-F238E27FC236}">
                <a16:creationId xmlns:a16="http://schemas.microsoft.com/office/drawing/2014/main" id="{2B6F420B-0E18-49CB-8760-7FEB77EC583A}"/>
              </a:ext>
            </a:extLst>
          </p:cNvPr>
          <p:cNvGraphicFramePr>
            <a:graphicFrameLocks noGrp="1"/>
          </p:cNvGraphicFramePr>
          <p:nvPr>
            <p:extLst>
              <p:ext uri="{D42A27DB-BD31-4B8C-83A1-F6EECF244321}">
                <p14:modId xmlns:p14="http://schemas.microsoft.com/office/powerpoint/2010/main" val="3616331804"/>
              </p:ext>
            </p:extLst>
          </p:nvPr>
        </p:nvGraphicFramePr>
        <p:xfrm>
          <a:off x="1734880" y="1592040"/>
          <a:ext cx="3805218" cy="980440"/>
        </p:xfrm>
        <a:graphic>
          <a:graphicData uri="http://schemas.openxmlformats.org/drawingml/2006/table">
            <a:tbl>
              <a:tblPr firstRow="1" firstCol="1" bandRow="1">
                <a:tableStyleId>{073A0DAA-6AF3-43AB-8588-CEC1D06C72B9}</a:tableStyleId>
              </a:tblPr>
              <a:tblGrid>
                <a:gridCol w="765926">
                  <a:extLst>
                    <a:ext uri="{9D8B030D-6E8A-4147-A177-3AD203B41FA5}">
                      <a16:colId xmlns:a16="http://schemas.microsoft.com/office/drawing/2014/main" val="1328941413"/>
                    </a:ext>
                  </a:extLst>
                </a:gridCol>
                <a:gridCol w="3039292">
                  <a:extLst>
                    <a:ext uri="{9D8B030D-6E8A-4147-A177-3AD203B41FA5}">
                      <a16:colId xmlns:a16="http://schemas.microsoft.com/office/drawing/2014/main" val="3507260586"/>
                    </a:ext>
                  </a:extLst>
                </a:gridCol>
              </a:tblGrid>
              <a:tr h="370840">
                <a:tc>
                  <a:txBody>
                    <a:bodyPr/>
                    <a:lstStyle/>
                    <a:p>
                      <a:pPr algn="ctr"/>
                      <a:endParaRPr lang="zh-TW" altLang="en-US"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altLang="zh-TW" dirty="0"/>
                        <a:t>EM</a:t>
                      </a:r>
                      <a:endParaRPr lang="zh-TW" altLang="en-US" dirty="0"/>
                    </a:p>
                  </a:txBody>
                  <a:tcPr anchor="ctr">
                    <a:lnL w="12700" cmpd="sng">
                      <a:noFill/>
                    </a:lnL>
                  </a:tcPr>
                </a:tc>
                <a:extLst>
                  <a:ext uri="{0D108BD9-81ED-4DB2-BD59-A6C34878D82A}">
                    <a16:rowId xmlns:a16="http://schemas.microsoft.com/office/drawing/2014/main" val="1752364018"/>
                  </a:ext>
                </a:extLst>
              </a:tr>
              <a:tr h="275413">
                <a:tc>
                  <a:txBody>
                    <a:bodyPr/>
                    <a:lstStyle/>
                    <a:p>
                      <a:pPr algn="r"/>
                      <a:r>
                        <a:rPr lang="en-US" altLang="zh-TW" dirty="0"/>
                        <a:t>Valid</a:t>
                      </a:r>
                      <a:endParaRPr lang="zh-TW" altLang="en-US" dirty="0"/>
                    </a:p>
                  </a:txBody>
                  <a:tcPr anchor="ctr">
                    <a:lnT w="12700" cmpd="sng">
                      <a:noFill/>
                    </a:lnT>
                  </a:tcPr>
                </a:tc>
                <a:tc>
                  <a:txBody>
                    <a:bodyPr/>
                    <a:lstStyle/>
                    <a:p>
                      <a:pPr algn="ctr"/>
                      <a:r>
                        <a:rPr lang="en-US" altLang="zh-TW" dirty="0"/>
                        <a:t>0.791</a:t>
                      </a:r>
                      <a:endParaRPr lang="zh-TW" altLang="en-US" dirty="0"/>
                    </a:p>
                  </a:txBody>
                  <a:tcPr anchor="ctr"/>
                </a:tc>
                <a:extLst>
                  <a:ext uri="{0D108BD9-81ED-4DB2-BD59-A6C34878D82A}">
                    <a16:rowId xmlns:a16="http://schemas.microsoft.com/office/drawing/2014/main" val="702431538"/>
                  </a:ext>
                </a:extLst>
              </a:tr>
              <a:tr h="0">
                <a:tc>
                  <a:txBody>
                    <a:bodyPr/>
                    <a:lstStyle/>
                    <a:p>
                      <a:pPr algn="r"/>
                      <a:r>
                        <a:rPr lang="en-US" altLang="zh-TW" dirty="0"/>
                        <a:t>Public</a:t>
                      </a:r>
                      <a:endParaRPr lang="zh-TW" altLang="en-US" dirty="0"/>
                    </a:p>
                  </a:txBody>
                  <a:tcPr anchor="ctr"/>
                </a:tc>
                <a:tc>
                  <a:txBody>
                    <a:bodyPr/>
                    <a:lstStyle/>
                    <a:p>
                      <a:pPr algn="ctr"/>
                      <a:r>
                        <a:rPr lang="en-US" altLang="zh-TW" dirty="0"/>
                        <a:t>0.708</a:t>
                      </a:r>
                      <a:endParaRPr lang="zh-TW" altLang="en-US" dirty="0"/>
                    </a:p>
                  </a:txBody>
                  <a:tcPr anchor="ctr"/>
                </a:tc>
                <a:extLst>
                  <a:ext uri="{0D108BD9-81ED-4DB2-BD59-A6C34878D82A}">
                    <a16:rowId xmlns:a16="http://schemas.microsoft.com/office/drawing/2014/main" val="3098013367"/>
                  </a:ext>
                </a:extLst>
              </a:tr>
            </a:tbl>
          </a:graphicData>
        </a:graphic>
      </p:graphicFrame>
      <p:sp>
        <p:nvSpPr>
          <p:cNvPr id="12" name="Google Shape;318;p35">
            <a:extLst>
              <a:ext uri="{FF2B5EF4-FFF2-40B4-BE49-F238E27FC236}">
                <a16:creationId xmlns:a16="http://schemas.microsoft.com/office/drawing/2014/main" id="{AE9BB82D-1971-47EF-B270-98BDFD4A03BF}"/>
              </a:ext>
            </a:extLst>
          </p:cNvPr>
          <p:cNvSpPr txBox="1">
            <a:spLocks/>
          </p:cNvSpPr>
          <p:nvPr/>
        </p:nvSpPr>
        <p:spPr>
          <a:xfrm>
            <a:off x="1078349" y="2686354"/>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The loss function you used.</a:t>
            </a:r>
          </a:p>
        </p:txBody>
      </p:sp>
      <p:sp>
        <p:nvSpPr>
          <p:cNvPr id="13" name="Google Shape;318;p35">
            <a:extLst>
              <a:ext uri="{FF2B5EF4-FFF2-40B4-BE49-F238E27FC236}">
                <a16:creationId xmlns:a16="http://schemas.microsoft.com/office/drawing/2014/main" id="{E6DEDA8B-3812-40F1-AD2A-A753F1C013B4}"/>
              </a:ext>
            </a:extLst>
          </p:cNvPr>
          <p:cNvSpPr txBox="1">
            <a:spLocks/>
          </p:cNvSpPr>
          <p:nvPr/>
        </p:nvSpPr>
        <p:spPr>
          <a:xfrm>
            <a:off x="1078349" y="2980592"/>
            <a:ext cx="7928147" cy="3325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a:solidFill>
                  <a:srgbClr val="00B050"/>
                </a:solidFill>
                <a:sym typeface="Wingdings" panose="05000000000000000000" pitchFamily="2" charset="2"/>
              </a:rPr>
              <a:t>Cross-entropy</a:t>
            </a:r>
            <a:endParaRPr lang="en-US" dirty="0">
              <a:solidFill>
                <a:srgbClr val="00B050"/>
              </a:solidFill>
            </a:endParaRPr>
          </a:p>
        </p:txBody>
      </p:sp>
      <p:sp>
        <p:nvSpPr>
          <p:cNvPr id="14" name="Google Shape;318;p35">
            <a:extLst>
              <a:ext uri="{FF2B5EF4-FFF2-40B4-BE49-F238E27FC236}">
                <a16:creationId xmlns:a16="http://schemas.microsoft.com/office/drawing/2014/main" id="{EAD4B66F-2563-4495-994C-3CC28DB85CE7}"/>
              </a:ext>
            </a:extLst>
          </p:cNvPr>
          <p:cNvSpPr txBox="1">
            <a:spLocks/>
          </p:cNvSpPr>
          <p:nvPr/>
        </p:nvSpPr>
        <p:spPr>
          <a:xfrm>
            <a:off x="1078349" y="3439095"/>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The optimization algorithm (e.g. Adam), learning rate and batch size.</a:t>
            </a:r>
          </a:p>
        </p:txBody>
      </p:sp>
      <p:sp>
        <p:nvSpPr>
          <p:cNvPr id="15" name="Google Shape;318;p35">
            <a:extLst>
              <a:ext uri="{FF2B5EF4-FFF2-40B4-BE49-F238E27FC236}">
                <a16:creationId xmlns:a16="http://schemas.microsoft.com/office/drawing/2014/main" id="{2A345600-8073-4884-8C3F-E78613443227}"/>
              </a:ext>
            </a:extLst>
          </p:cNvPr>
          <p:cNvSpPr txBox="1">
            <a:spLocks/>
          </p:cNvSpPr>
          <p:nvPr/>
        </p:nvSpPr>
        <p:spPr>
          <a:xfrm>
            <a:off x="1078349" y="3657985"/>
            <a:ext cx="7928147" cy="13757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endParaRPr lang="en-US" dirty="0">
              <a:solidFill>
                <a:srgbClr val="00B050"/>
              </a:solidFill>
              <a:sym typeface="Wingdings" panose="05000000000000000000" pitchFamily="2" charset="2"/>
            </a:endParaRPr>
          </a:p>
          <a:p>
            <a:pPr marL="228600" indent="-228600">
              <a:buAutoNum type="arabicPeriod"/>
            </a:pPr>
            <a:r>
              <a:rPr lang="en-US" dirty="0">
                <a:solidFill>
                  <a:srgbClr val="00B050"/>
                </a:solidFill>
              </a:rPr>
              <a:t>optimizer: </a:t>
            </a:r>
            <a:r>
              <a:rPr lang="en-US" dirty="0" err="1">
                <a:solidFill>
                  <a:srgbClr val="00B050"/>
                </a:solidFill>
              </a:rPr>
              <a:t>AdamW</a:t>
            </a:r>
            <a:endParaRPr lang="en-US" dirty="0">
              <a:solidFill>
                <a:srgbClr val="00B050"/>
              </a:solidFill>
            </a:endParaRPr>
          </a:p>
          <a:p>
            <a:pPr marL="228600" indent="-228600">
              <a:buAutoNum type="arabicPeriod"/>
            </a:pPr>
            <a:r>
              <a:rPr lang="en-US" dirty="0" err="1">
                <a:solidFill>
                  <a:srgbClr val="00B050"/>
                </a:solidFill>
              </a:rPr>
              <a:t>lr</a:t>
            </a:r>
            <a:r>
              <a:rPr lang="en-US" dirty="0">
                <a:solidFill>
                  <a:srgbClr val="00B050"/>
                </a:solidFill>
              </a:rPr>
              <a:t>: 0.00003</a:t>
            </a:r>
          </a:p>
          <a:p>
            <a:pPr marL="228600" indent="-228600">
              <a:buAutoNum type="arabicPeriod"/>
            </a:pPr>
            <a:r>
              <a:rPr lang="en-US" dirty="0" err="1">
                <a:solidFill>
                  <a:srgbClr val="00B050"/>
                </a:solidFill>
              </a:rPr>
              <a:t>batch_size</a:t>
            </a:r>
            <a:r>
              <a:rPr lang="en-US" dirty="0">
                <a:solidFill>
                  <a:srgbClr val="00B050"/>
                </a:solidFill>
              </a:rPr>
              <a:t>:  8</a:t>
            </a:r>
          </a:p>
          <a:p>
            <a:pPr marL="228600" indent="-228600">
              <a:buAutoNum type="arabicPeriod"/>
            </a:pPr>
            <a:r>
              <a:rPr lang="en-US" dirty="0">
                <a:solidFill>
                  <a:srgbClr val="00B050"/>
                </a:solidFill>
              </a:rPr>
              <a:t>epoch: 1</a:t>
            </a:r>
          </a:p>
          <a:p>
            <a:pPr marL="228600" indent="-228600">
              <a:buAutoNum type="arabicPeriod"/>
            </a:pPr>
            <a:r>
              <a:rPr lang="en-US" dirty="0" err="1">
                <a:solidFill>
                  <a:srgbClr val="00B050"/>
                </a:solidFill>
              </a:rPr>
              <a:t>max_len</a:t>
            </a:r>
            <a:r>
              <a:rPr lang="en-US" dirty="0">
                <a:solidFill>
                  <a:srgbClr val="00B050"/>
                </a:solidFill>
              </a:rPr>
              <a:t>: 512</a:t>
            </a:r>
          </a:p>
        </p:txBody>
      </p:sp>
    </p:spTree>
    <p:extLst>
      <p:ext uri="{BB962C8B-B14F-4D97-AF65-F5344CB8AC3E}">
        <p14:creationId xmlns:p14="http://schemas.microsoft.com/office/powerpoint/2010/main" val="3189720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Q2: Modeling with BERTs and their variants</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Try another type of pre-trained LMs and 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Your model.</a:t>
            </a:r>
            <a:endParaRPr dirty="0">
              <a:solidFill>
                <a:srgbClr val="FF0000"/>
              </a:solidFill>
            </a:endParaRPr>
          </a:p>
        </p:txBody>
      </p:sp>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516473"/>
            <a:ext cx="7928147" cy="6894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a:solidFill>
                  <a:srgbClr val="00B050"/>
                </a:solidFill>
                <a:sym typeface="Wingdings" panose="05000000000000000000" pitchFamily="2" charset="2"/>
              </a:rPr>
              <a:t></a:t>
            </a:r>
            <a:endParaRPr lang="en-US" dirty="0">
              <a:solidFill>
                <a:srgbClr val="00B050"/>
              </a:solidFill>
            </a:endParaRPr>
          </a:p>
        </p:txBody>
      </p:sp>
      <p:graphicFrame>
        <p:nvGraphicFramePr>
          <p:cNvPr id="6" name="表格 2">
            <a:extLst>
              <a:ext uri="{FF2B5EF4-FFF2-40B4-BE49-F238E27FC236}">
                <a16:creationId xmlns:a16="http://schemas.microsoft.com/office/drawing/2014/main" id="{C89B5A13-3935-440C-884E-38CA596FD252}"/>
              </a:ext>
            </a:extLst>
          </p:cNvPr>
          <p:cNvGraphicFramePr>
            <a:graphicFrameLocks noGrp="1"/>
          </p:cNvGraphicFramePr>
          <p:nvPr>
            <p:extLst>
              <p:ext uri="{D42A27DB-BD31-4B8C-83A1-F6EECF244321}">
                <p14:modId xmlns:p14="http://schemas.microsoft.com/office/powerpoint/2010/main" val="1134383094"/>
              </p:ext>
            </p:extLst>
          </p:nvPr>
        </p:nvGraphicFramePr>
        <p:xfrm>
          <a:off x="1734880" y="1592040"/>
          <a:ext cx="3805218" cy="980440"/>
        </p:xfrm>
        <a:graphic>
          <a:graphicData uri="http://schemas.openxmlformats.org/drawingml/2006/table">
            <a:tbl>
              <a:tblPr firstRow="1" firstCol="1" bandRow="1">
                <a:tableStyleId>{073A0DAA-6AF3-43AB-8588-CEC1D06C72B9}</a:tableStyleId>
              </a:tblPr>
              <a:tblGrid>
                <a:gridCol w="1077072">
                  <a:extLst>
                    <a:ext uri="{9D8B030D-6E8A-4147-A177-3AD203B41FA5}">
                      <a16:colId xmlns:a16="http://schemas.microsoft.com/office/drawing/2014/main" val="1328941413"/>
                    </a:ext>
                  </a:extLst>
                </a:gridCol>
                <a:gridCol w="2728146">
                  <a:extLst>
                    <a:ext uri="{9D8B030D-6E8A-4147-A177-3AD203B41FA5}">
                      <a16:colId xmlns:a16="http://schemas.microsoft.com/office/drawing/2014/main" val="3507260586"/>
                    </a:ext>
                  </a:extLst>
                </a:gridCol>
              </a:tblGrid>
              <a:tr h="370840">
                <a:tc>
                  <a:txBody>
                    <a:bodyPr/>
                    <a:lstStyle/>
                    <a:p>
                      <a:pPr algn="ctr"/>
                      <a:endParaRPr lang="zh-TW" altLang="en-US"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altLang="zh-TW" dirty="0"/>
                        <a:t>Model name</a:t>
                      </a:r>
                      <a:endParaRPr lang="zh-TW" altLang="en-US" dirty="0"/>
                    </a:p>
                  </a:txBody>
                  <a:tcPr anchor="ctr">
                    <a:lnL w="12700" cmpd="sng">
                      <a:noFill/>
                    </a:lnL>
                  </a:tcPr>
                </a:tc>
                <a:extLst>
                  <a:ext uri="{0D108BD9-81ED-4DB2-BD59-A6C34878D82A}">
                    <a16:rowId xmlns:a16="http://schemas.microsoft.com/office/drawing/2014/main" val="1752364018"/>
                  </a:ext>
                </a:extLst>
              </a:tr>
              <a:tr h="275413">
                <a:tc>
                  <a:txBody>
                    <a:bodyPr/>
                    <a:lstStyle/>
                    <a:p>
                      <a:pPr algn="r"/>
                      <a:r>
                        <a:rPr lang="en-US" altLang="zh-TW" dirty="0"/>
                        <a:t>Paragraph</a:t>
                      </a:r>
                      <a:endParaRPr lang="zh-TW" altLang="en-US" dirty="0"/>
                    </a:p>
                  </a:txBody>
                  <a:tcPr anchor="ctr">
                    <a:lnT w="12700" cmpd="sng">
                      <a:noFill/>
                    </a:lnT>
                  </a:tcPr>
                </a:tc>
                <a:tc>
                  <a:txBody>
                    <a:bodyPr/>
                    <a:lstStyle/>
                    <a:p>
                      <a:pPr algn="ctr"/>
                      <a:r>
                        <a:rPr lang="en-US" altLang="zh-TW" dirty="0" err="1"/>
                        <a:t>chinese</a:t>
                      </a:r>
                      <a:r>
                        <a:rPr lang="en-US" altLang="zh-TW" dirty="0"/>
                        <a:t>-</a:t>
                      </a:r>
                      <a:r>
                        <a:rPr lang="en-US" altLang="zh-TW" dirty="0" err="1"/>
                        <a:t>macbert</a:t>
                      </a:r>
                      <a:r>
                        <a:rPr lang="en-US" altLang="zh-TW" dirty="0"/>
                        <a:t>-base</a:t>
                      </a:r>
                      <a:endParaRPr lang="zh-TW" altLang="en-US" dirty="0"/>
                    </a:p>
                  </a:txBody>
                  <a:tcPr anchor="ctr"/>
                </a:tc>
                <a:extLst>
                  <a:ext uri="{0D108BD9-81ED-4DB2-BD59-A6C34878D82A}">
                    <a16:rowId xmlns:a16="http://schemas.microsoft.com/office/drawing/2014/main" val="702431538"/>
                  </a:ext>
                </a:extLst>
              </a:tr>
              <a:tr h="0">
                <a:tc>
                  <a:txBody>
                    <a:bodyPr/>
                    <a:lstStyle/>
                    <a:p>
                      <a:pPr algn="r"/>
                      <a:r>
                        <a:rPr lang="en-US" altLang="zh-TW" dirty="0"/>
                        <a:t>QA</a:t>
                      </a:r>
                      <a:endParaRPr lang="zh-TW" altLang="en-US" dirty="0"/>
                    </a:p>
                  </a:txBody>
                  <a:tcPr anchor="ctr"/>
                </a:tc>
                <a:tc>
                  <a:txBody>
                    <a:bodyPr/>
                    <a:lstStyle/>
                    <a:p>
                      <a:pPr algn="ctr"/>
                      <a:r>
                        <a:rPr lang="en-US" altLang="zh-TW" dirty="0" err="1"/>
                        <a:t>chinese</a:t>
                      </a:r>
                      <a:r>
                        <a:rPr lang="en-US" altLang="zh-TW" dirty="0"/>
                        <a:t>-</a:t>
                      </a:r>
                      <a:r>
                        <a:rPr lang="en-US" altLang="zh-TW" dirty="0" err="1"/>
                        <a:t>lert</a:t>
                      </a:r>
                      <a:r>
                        <a:rPr lang="en-US" altLang="zh-TW" dirty="0"/>
                        <a:t>-large</a:t>
                      </a:r>
                      <a:endParaRPr lang="zh-TW" altLang="en-US" dirty="0"/>
                    </a:p>
                  </a:txBody>
                  <a:tcPr anchor="ctr"/>
                </a:tc>
                <a:extLst>
                  <a:ext uri="{0D108BD9-81ED-4DB2-BD59-A6C34878D82A}">
                    <a16:rowId xmlns:a16="http://schemas.microsoft.com/office/drawing/2014/main" val="3098013367"/>
                  </a:ext>
                </a:extLst>
              </a:tr>
            </a:tbl>
          </a:graphicData>
        </a:graphic>
      </p:graphicFrame>
      <p:sp>
        <p:nvSpPr>
          <p:cNvPr id="7" name="Google Shape;318;p35">
            <a:extLst>
              <a:ext uri="{FF2B5EF4-FFF2-40B4-BE49-F238E27FC236}">
                <a16:creationId xmlns:a16="http://schemas.microsoft.com/office/drawing/2014/main" id="{B65700B6-30F7-4DCB-B34C-E2C66DA27452}"/>
              </a:ext>
            </a:extLst>
          </p:cNvPr>
          <p:cNvSpPr txBox="1">
            <a:spLocks/>
          </p:cNvSpPr>
          <p:nvPr/>
        </p:nvSpPr>
        <p:spPr>
          <a:xfrm>
            <a:off x="1078349" y="2645103"/>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FF0000"/>
                </a:solidFill>
              </a:rPr>
              <a:t>Q: The performance of your model.</a:t>
            </a:r>
          </a:p>
        </p:txBody>
      </p:sp>
      <p:sp>
        <p:nvSpPr>
          <p:cNvPr id="8" name="Google Shape;318;p35">
            <a:extLst>
              <a:ext uri="{FF2B5EF4-FFF2-40B4-BE49-F238E27FC236}">
                <a16:creationId xmlns:a16="http://schemas.microsoft.com/office/drawing/2014/main" id="{9C937C6A-7923-4E91-87BF-C599856E92DA}"/>
              </a:ext>
            </a:extLst>
          </p:cNvPr>
          <p:cNvSpPr txBox="1">
            <a:spLocks/>
          </p:cNvSpPr>
          <p:nvPr/>
        </p:nvSpPr>
        <p:spPr>
          <a:xfrm>
            <a:off x="1078349" y="2977648"/>
            <a:ext cx="7928147" cy="6894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a:solidFill>
                  <a:srgbClr val="00B050"/>
                </a:solidFill>
                <a:sym typeface="Wingdings" panose="05000000000000000000" pitchFamily="2" charset="2"/>
              </a:rPr>
              <a:t></a:t>
            </a:r>
            <a:endParaRPr lang="en-US" dirty="0">
              <a:solidFill>
                <a:srgbClr val="00B050"/>
              </a:solidFill>
            </a:endParaRPr>
          </a:p>
        </p:txBody>
      </p:sp>
      <p:graphicFrame>
        <p:nvGraphicFramePr>
          <p:cNvPr id="10" name="表格 2">
            <a:extLst>
              <a:ext uri="{FF2B5EF4-FFF2-40B4-BE49-F238E27FC236}">
                <a16:creationId xmlns:a16="http://schemas.microsoft.com/office/drawing/2014/main" id="{7D382663-853A-47E4-AF23-24E24EB33FAC}"/>
              </a:ext>
            </a:extLst>
          </p:cNvPr>
          <p:cNvGraphicFramePr>
            <a:graphicFrameLocks noGrp="1"/>
          </p:cNvGraphicFramePr>
          <p:nvPr>
            <p:extLst>
              <p:ext uri="{D42A27DB-BD31-4B8C-83A1-F6EECF244321}">
                <p14:modId xmlns:p14="http://schemas.microsoft.com/office/powerpoint/2010/main" val="4135394407"/>
              </p:ext>
            </p:extLst>
          </p:nvPr>
        </p:nvGraphicFramePr>
        <p:xfrm>
          <a:off x="1734880" y="3082430"/>
          <a:ext cx="3805218" cy="1193800"/>
        </p:xfrm>
        <a:graphic>
          <a:graphicData uri="http://schemas.openxmlformats.org/drawingml/2006/table">
            <a:tbl>
              <a:tblPr firstRow="1" firstCol="1" bandRow="1">
                <a:tableStyleId>{073A0DAA-6AF3-43AB-8588-CEC1D06C72B9}</a:tableStyleId>
              </a:tblPr>
              <a:tblGrid>
                <a:gridCol w="765926">
                  <a:extLst>
                    <a:ext uri="{9D8B030D-6E8A-4147-A177-3AD203B41FA5}">
                      <a16:colId xmlns:a16="http://schemas.microsoft.com/office/drawing/2014/main" val="1328941413"/>
                    </a:ext>
                  </a:extLst>
                </a:gridCol>
                <a:gridCol w="3039292">
                  <a:extLst>
                    <a:ext uri="{9D8B030D-6E8A-4147-A177-3AD203B41FA5}">
                      <a16:colId xmlns:a16="http://schemas.microsoft.com/office/drawing/2014/main" val="3507260586"/>
                    </a:ext>
                  </a:extLst>
                </a:gridCol>
              </a:tblGrid>
              <a:tr h="370840">
                <a:tc>
                  <a:txBody>
                    <a:bodyPr/>
                    <a:lstStyle/>
                    <a:p>
                      <a:pPr algn="ctr"/>
                      <a:endParaRPr lang="zh-TW" altLang="en-US"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altLang="zh-TW" dirty="0"/>
                        <a:t>EM</a:t>
                      </a:r>
                      <a:endParaRPr lang="zh-TW" altLang="en-US" dirty="0"/>
                    </a:p>
                  </a:txBody>
                  <a:tcPr anchor="ctr">
                    <a:lnL w="12700" cmpd="sng">
                      <a:noFill/>
                    </a:lnL>
                  </a:tcPr>
                </a:tc>
                <a:extLst>
                  <a:ext uri="{0D108BD9-81ED-4DB2-BD59-A6C34878D82A}">
                    <a16:rowId xmlns:a16="http://schemas.microsoft.com/office/drawing/2014/main" val="1752364018"/>
                  </a:ext>
                </a:extLst>
              </a:tr>
              <a:tr h="275413">
                <a:tc>
                  <a:txBody>
                    <a:bodyPr/>
                    <a:lstStyle/>
                    <a:p>
                      <a:pPr algn="r"/>
                      <a:r>
                        <a:rPr lang="en-US" altLang="zh-TW" dirty="0"/>
                        <a:t>Valid</a:t>
                      </a:r>
                      <a:endParaRPr lang="zh-TW" altLang="en-US" dirty="0"/>
                    </a:p>
                  </a:txBody>
                  <a:tcPr anchor="ctr">
                    <a:lnT w="12700" cmpd="sng">
                      <a:noFill/>
                    </a:lnT>
                  </a:tcPr>
                </a:tc>
                <a:tc>
                  <a:txBody>
                    <a:bodyPr/>
                    <a:lstStyle/>
                    <a:p>
                      <a:pPr algn="ctr"/>
                      <a:r>
                        <a:rPr lang="en-US" altLang="zh-TW" dirty="0"/>
                        <a:t>0.960</a:t>
                      </a:r>
                    </a:p>
                    <a:p>
                      <a:pPr algn="ctr"/>
                      <a:r>
                        <a:rPr lang="en-US" altLang="zh-TW" dirty="0"/>
                        <a:t>(combine </a:t>
                      </a:r>
                      <a:r>
                        <a:rPr lang="en-US" altLang="zh-TW" dirty="0" err="1"/>
                        <a:t>Train+Valid</a:t>
                      </a:r>
                      <a:r>
                        <a:rPr lang="en-US" altLang="zh-TW" dirty="0"/>
                        <a:t>)</a:t>
                      </a:r>
                      <a:endParaRPr lang="zh-TW" altLang="en-US" dirty="0"/>
                    </a:p>
                  </a:txBody>
                  <a:tcPr anchor="ctr"/>
                </a:tc>
                <a:extLst>
                  <a:ext uri="{0D108BD9-81ED-4DB2-BD59-A6C34878D82A}">
                    <a16:rowId xmlns:a16="http://schemas.microsoft.com/office/drawing/2014/main" val="702431538"/>
                  </a:ext>
                </a:extLst>
              </a:tr>
              <a:tr h="0">
                <a:tc>
                  <a:txBody>
                    <a:bodyPr/>
                    <a:lstStyle/>
                    <a:p>
                      <a:pPr algn="r"/>
                      <a:r>
                        <a:rPr lang="en-US" altLang="zh-TW" dirty="0"/>
                        <a:t>Public</a:t>
                      </a:r>
                      <a:endParaRPr lang="zh-TW" altLang="en-US" dirty="0"/>
                    </a:p>
                  </a:txBody>
                  <a:tcPr anchor="ctr"/>
                </a:tc>
                <a:tc>
                  <a:txBody>
                    <a:bodyPr/>
                    <a:lstStyle/>
                    <a:p>
                      <a:pPr algn="ctr"/>
                      <a:r>
                        <a:rPr lang="en-US" altLang="zh-TW" dirty="0"/>
                        <a:t>0.785</a:t>
                      </a:r>
                      <a:endParaRPr lang="zh-TW" altLang="en-US" dirty="0"/>
                    </a:p>
                  </a:txBody>
                  <a:tcPr anchor="ctr"/>
                </a:tc>
                <a:extLst>
                  <a:ext uri="{0D108BD9-81ED-4DB2-BD59-A6C34878D82A}">
                    <a16:rowId xmlns:a16="http://schemas.microsoft.com/office/drawing/2014/main" val="3098013367"/>
                  </a:ext>
                </a:extLst>
              </a:tr>
            </a:tbl>
          </a:graphicData>
        </a:graphic>
      </p:graphicFrame>
    </p:spTree>
    <p:extLst>
      <p:ext uri="{BB962C8B-B14F-4D97-AF65-F5344CB8AC3E}">
        <p14:creationId xmlns:p14="http://schemas.microsoft.com/office/powerpoint/2010/main" val="2660758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Q2: Modeling with BERTs and their variants</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Try another type of pre-trained LMs and 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The difference between pre-trained LMs.</a:t>
            </a:r>
            <a:endParaRPr dirty="0">
              <a:solidFill>
                <a:srgbClr val="FF0000"/>
              </a:solidFill>
            </a:endParaRPr>
          </a:p>
        </p:txBody>
      </p:sp>
      <p:sp>
        <p:nvSpPr>
          <p:cNvPr id="181" name="Google Shape;318;p35">
            <a:extLst>
              <a:ext uri="{FF2B5EF4-FFF2-40B4-BE49-F238E27FC236}">
                <a16:creationId xmlns:a16="http://schemas.microsoft.com/office/drawing/2014/main" id="{09D2693D-EE92-4E76-9DD6-C79D973CF1C9}"/>
              </a:ext>
            </a:extLst>
          </p:cNvPr>
          <p:cNvSpPr txBox="1">
            <a:spLocks/>
          </p:cNvSpPr>
          <p:nvPr/>
        </p:nvSpPr>
        <p:spPr>
          <a:xfrm>
            <a:off x="1078349" y="1458603"/>
            <a:ext cx="7928147" cy="7042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err="1">
                <a:solidFill>
                  <a:srgbClr val="00B050"/>
                </a:solidFill>
              </a:rPr>
              <a:t>chinese</a:t>
            </a:r>
            <a:r>
              <a:rPr lang="en-US" dirty="0">
                <a:solidFill>
                  <a:srgbClr val="00B050"/>
                </a:solidFill>
              </a:rPr>
              <a:t>-</a:t>
            </a:r>
            <a:r>
              <a:rPr lang="en-US" dirty="0" err="1">
                <a:solidFill>
                  <a:srgbClr val="00B050"/>
                </a:solidFill>
              </a:rPr>
              <a:t>macbert</a:t>
            </a:r>
            <a:r>
              <a:rPr lang="en-US" dirty="0">
                <a:solidFill>
                  <a:srgbClr val="00B050"/>
                </a:solidFill>
              </a:rPr>
              <a:t>-base</a:t>
            </a:r>
            <a:r>
              <a:rPr lang="en-US" dirty="0">
                <a:solidFill>
                  <a:srgbClr val="00B050"/>
                </a:solidFill>
                <a:sym typeface="Wingdings" panose="05000000000000000000" pitchFamily="2" charset="2"/>
              </a:rPr>
              <a:t> To address the issue of inconsistency between pre-training and downstream tasks, the authors of the paper replaced masked tokens in pre-training with similar words. Text similarity was computed using word2vec. When the similarity of the nearest words fell below a certain threshold, words were randomly substituted.</a:t>
            </a:r>
            <a:endParaRPr lang="en-US" dirty="0">
              <a:solidFill>
                <a:srgbClr val="00B050"/>
              </a:solidFill>
            </a:endParaRPr>
          </a:p>
        </p:txBody>
      </p:sp>
      <p:sp>
        <p:nvSpPr>
          <p:cNvPr id="11" name="Google Shape;318;p35">
            <a:extLst>
              <a:ext uri="{FF2B5EF4-FFF2-40B4-BE49-F238E27FC236}">
                <a16:creationId xmlns:a16="http://schemas.microsoft.com/office/drawing/2014/main" id="{6D734F79-A1D3-42BC-AF60-09E41FE1AF27}"/>
              </a:ext>
            </a:extLst>
          </p:cNvPr>
          <p:cNvSpPr txBox="1">
            <a:spLocks/>
          </p:cNvSpPr>
          <p:nvPr/>
        </p:nvSpPr>
        <p:spPr>
          <a:xfrm>
            <a:off x="1078349" y="3678490"/>
            <a:ext cx="7928147" cy="7613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a:t>
            </a:r>
            <a:r>
              <a:rPr lang="en-US" dirty="0" err="1">
                <a:solidFill>
                  <a:srgbClr val="00B050"/>
                </a:solidFill>
              </a:rPr>
              <a:t>chinese</a:t>
            </a:r>
            <a:r>
              <a:rPr lang="en-US" dirty="0">
                <a:solidFill>
                  <a:srgbClr val="00B050"/>
                </a:solidFill>
              </a:rPr>
              <a:t>-</a:t>
            </a:r>
            <a:r>
              <a:rPr lang="en-US" dirty="0" err="1">
                <a:solidFill>
                  <a:srgbClr val="00B050"/>
                </a:solidFill>
              </a:rPr>
              <a:t>lert</a:t>
            </a:r>
            <a:r>
              <a:rPr lang="en-US" dirty="0">
                <a:solidFill>
                  <a:srgbClr val="00B050"/>
                </a:solidFill>
              </a:rPr>
              <a:t>-large</a:t>
            </a:r>
            <a:r>
              <a:rPr lang="en-US" dirty="0">
                <a:solidFill>
                  <a:srgbClr val="00B050"/>
                </a:solidFill>
                <a:sym typeface="Wingdings" panose="05000000000000000000" pitchFamily="2" charset="2"/>
              </a:rPr>
              <a:t> The author proposes learning linguistic features during pre-training of the model to enable the model to grasp the deep relationships within the language. This is achieved through training based on three types of language features and the completion of the original MLM</a:t>
            </a:r>
            <a:r>
              <a:rPr lang="zh-TW" altLang="en-US" dirty="0">
                <a:solidFill>
                  <a:srgbClr val="00B050"/>
                </a:solidFill>
                <a:sym typeface="Wingdings" panose="05000000000000000000" pitchFamily="2" charset="2"/>
              </a:rPr>
              <a:t> </a:t>
            </a:r>
            <a:r>
              <a:rPr lang="en-US" dirty="0">
                <a:solidFill>
                  <a:srgbClr val="00B050"/>
                </a:solidFill>
                <a:sym typeface="Wingdings" panose="05000000000000000000" pitchFamily="2" charset="2"/>
              </a:rPr>
              <a:t>pre-training task.</a:t>
            </a:r>
            <a:endParaRPr lang="en-US" dirty="0">
              <a:solidFill>
                <a:srgbClr val="00B050"/>
              </a:solidFill>
            </a:endParaRPr>
          </a:p>
        </p:txBody>
      </p:sp>
      <p:sp>
        <p:nvSpPr>
          <p:cNvPr id="12" name="Google Shape;318;p35">
            <a:extLst>
              <a:ext uri="{FF2B5EF4-FFF2-40B4-BE49-F238E27FC236}">
                <a16:creationId xmlns:a16="http://schemas.microsoft.com/office/drawing/2014/main" id="{63C1B9B6-FF02-41A6-ABBF-8C64D907E46A}"/>
              </a:ext>
            </a:extLst>
          </p:cNvPr>
          <p:cNvSpPr txBox="1">
            <a:spLocks/>
          </p:cNvSpPr>
          <p:nvPr/>
        </p:nvSpPr>
        <p:spPr>
          <a:xfrm>
            <a:off x="1078349" y="2108576"/>
            <a:ext cx="4304923" cy="3077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171450" indent="-171450">
              <a:buFont typeface="Wingdings" panose="05000000000000000000" pitchFamily="2" charset="2"/>
              <a:buChar char="Ø"/>
            </a:pPr>
            <a:r>
              <a:rPr lang="en-US" sz="1400" dirty="0">
                <a:solidFill>
                  <a:schemeClr val="tx1"/>
                </a:solidFill>
              </a:rPr>
              <a:t>MLM as correction (Mac) example:</a:t>
            </a:r>
          </a:p>
        </p:txBody>
      </p:sp>
      <p:sp>
        <p:nvSpPr>
          <p:cNvPr id="13" name="文字方塊 12">
            <a:extLst>
              <a:ext uri="{FF2B5EF4-FFF2-40B4-BE49-F238E27FC236}">
                <a16:creationId xmlns:a16="http://schemas.microsoft.com/office/drawing/2014/main" id="{89C0DA7A-64AE-4C05-B816-AE5A7E966BFD}"/>
              </a:ext>
            </a:extLst>
          </p:cNvPr>
          <p:cNvSpPr txBox="1"/>
          <p:nvPr/>
        </p:nvSpPr>
        <p:spPr>
          <a:xfrm>
            <a:off x="1343572" y="2649961"/>
            <a:ext cx="1822980" cy="307777"/>
          </a:xfrm>
          <a:prstGeom prst="rect">
            <a:avLst/>
          </a:prstGeom>
          <a:noFill/>
        </p:spPr>
        <p:txBody>
          <a:bodyPr wrap="square" rtlCol="0">
            <a:spAutoFit/>
          </a:bodyPr>
          <a:lstStyle/>
          <a:p>
            <a:pPr algn="ctr"/>
            <a:r>
              <a:rPr lang="zh-TW" altLang="en-US" dirty="0">
                <a:solidFill>
                  <a:schemeClr val="tx1"/>
                </a:solidFill>
                <a:latin typeface="微軟正黑體" panose="020B0604030504040204" pitchFamily="34" charset="-120"/>
                <a:ea typeface="微軟正黑體" panose="020B0604030504040204" pitchFamily="34" charset="-120"/>
              </a:rPr>
              <a:t>機器學習，深度應用。</a:t>
            </a:r>
          </a:p>
        </p:txBody>
      </p:sp>
      <p:sp>
        <p:nvSpPr>
          <p:cNvPr id="15" name="矩形: 圓角 14">
            <a:extLst>
              <a:ext uri="{FF2B5EF4-FFF2-40B4-BE49-F238E27FC236}">
                <a16:creationId xmlns:a16="http://schemas.microsoft.com/office/drawing/2014/main" id="{171E40E5-3491-45FC-B53C-A1FC33286815}"/>
              </a:ext>
            </a:extLst>
          </p:cNvPr>
          <p:cNvSpPr/>
          <p:nvPr/>
        </p:nvSpPr>
        <p:spPr>
          <a:xfrm>
            <a:off x="3637351" y="2501974"/>
            <a:ext cx="1072529" cy="60375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TW" b="1" dirty="0"/>
              <a:t>Mac</a:t>
            </a:r>
            <a:endParaRPr lang="zh-TW" altLang="en-US" b="1" dirty="0"/>
          </a:p>
        </p:txBody>
      </p:sp>
      <p:cxnSp>
        <p:nvCxnSpPr>
          <p:cNvPr id="16" name="直線單箭頭接點 15">
            <a:extLst>
              <a:ext uri="{FF2B5EF4-FFF2-40B4-BE49-F238E27FC236}">
                <a16:creationId xmlns:a16="http://schemas.microsoft.com/office/drawing/2014/main" id="{645FA7CB-EC1C-45BD-8229-5E74EBD01EC5}"/>
              </a:ext>
            </a:extLst>
          </p:cNvPr>
          <p:cNvCxnSpPr>
            <a:cxnSpLocks/>
            <a:endCxn id="15" idx="1"/>
          </p:cNvCxnSpPr>
          <p:nvPr/>
        </p:nvCxnSpPr>
        <p:spPr>
          <a:xfrm flipV="1">
            <a:off x="3166552" y="2803849"/>
            <a:ext cx="470799" cy="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7" name="直線單箭頭接點 16">
            <a:extLst>
              <a:ext uri="{FF2B5EF4-FFF2-40B4-BE49-F238E27FC236}">
                <a16:creationId xmlns:a16="http://schemas.microsoft.com/office/drawing/2014/main" id="{F944ACBC-1A89-4C75-8062-68DEA5DA9123}"/>
              </a:ext>
            </a:extLst>
          </p:cNvPr>
          <p:cNvCxnSpPr>
            <a:cxnSpLocks/>
            <a:stCxn id="15" idx="3"/>
          </p:cNvCxnSpPr>
          <p:nvPr/>
        </p:nvCxnSpPr>
        <p:spPr>
          <a:xfrm>
            <a:off x="4709880" y="2803849"/>
            <a:ext cx="42841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 name="文字方塊 17">
            <a:extLst>
              <a:ext uri="{FF2B5EF4-FFF2-40B4-BE49-F238E27FC236}">
                <a16:creationId xmlns:a16="http://schemas.microsoft.com/office/drawing/2014/main" id="{D5D25A68-DC9C-4A8F-AC42-4E7C4E9D0FD4}"/>
              </a:ext>
            </a:extLst>
          </p:cNvPr>
          <p:cNvSpPr txBox="1"/>
          <p:nvPr/>
        </p:nvSpPr>
        <p:spPr>
          <a:xfrm>
            <a:off x="5138297" y="2649960"/>
            <a:ext cx="3708523" cy="307777"/>
          </a:xfrm>
          <a:prstGeom prst="rect">
            <a:avLst/>
          </a:prstGeom>
          <a:noFill/>
        </p:spPr>
        <p:txBody>
          <a:bodyPr wrap="square" rtlCol="0">
            <a:spAutoFit/>
          </a:bodyPr>
          <a:lstStyle/>
          <a:p>
            <a:r>
              <a:rPr lang="zh-TW" altLang="en-US" dirty="0">
                <a:solidFill>
                  <a:schemeClr val="tx1"/>
                </a:solidFill>
                <a:latin typeface="微軟正黑體" panose="020B0604030504040204" pitchFamily="34" charset="-120"/>
                <a:ea typeface="微軟正黑體" panose="020B0604030504040204" pitchFamily="34" charset="-120"/>
              </a:rPr>
              <a:t>[</a:t>
            </a:r>
            <a:r>
              <a:rPr lang="en-US" altLang="zh-TW" dirty="0">
                <a:solidFill>
                  <a:schemeClr val="tx1"/>
                </a:solidFill>
                <a:latin typeface="微軟正黑體" panose="020B0604030504040204" pitchFamily="34" charset="-120"/>
                <a:ea typeface="微軟正黑體" panose="020B0604030504040204" pitchFamily="34" charset="-120"/>
              </a:rPr>
              <a:t>##</a:t>
            </a:r>
            <a:r>
              <a:rPr lang="zh-TW" altLang="en-US" dirty="0">
                <a:solidFill>
                  <a:schemeClr val="tx1"/>
                </a:solidFill>
                <a:latin typeface="微軟正黑體" panose="020B0604030504040204" pitchFamily="34" charset="-120"/>
                <a:ea typeface="微軟正黑體" panose="020B0604030504040204" pitchFamily="34" charset="-120"/>
              </a:rPr>
              <a:t> 機, </a:t>
            </a:r>
            <a:r>
              <a:rPr lang="en-US" altLang="zh-TW" dirty="0">
                <a:solidFill>
                  <a:schemeClr val="tx1"/>
                </a:solidFill>
                <a:latin typeface="微軟正黑體" panose="020B0604030504040204" pitchFamily="34" charset="-120"/>
                <a:ea typeface="微軟正黑體" panose="020B0604030504040204" pitchFamily="34" charset="-120"/>
              </a:rPr>
              <a:t>##</a:t>
            </a:r>
            <a:r>
              <a:rPr lang="zh-TW" altLang="en-US" dirty="0">
                <a:solidFill>
                  <a:schemeClr val="tx1"/>
                </a:solidFill>
                <a:latin typeface="微軟正黑體" panose="020B0604030504040204" pitchFamily="34" charset="-120"/>
                <a:ea typeface="微軟正黑體" panose="020B0604030504040204" pitchFamily="34" charset="-120"/>
              </a:rPr>
              <a:t> 器, 學, 習, ，, 深,層, 運, 用,。]</a:t>
            </a:r>
          </a:p>
        </p:txBody>
      </p:sp>
      <p:sp>
        <p:nvSpPr>
          <p:cNvPr id="20" name="Google Shape;318;p35">
            <a:extLst>
              <a:ext uri="{FF2B5EF4-FFF2-40B4-BE49-F238E27FC236}">
                <a16:creationId xmlns:a16="http://schemas.microsoft.com/office/drawing/2014/main" id="{9FBDFF60-AB25-4805-882B-8B4FAE17567D}"/>
              </a:ext>
            </a:extLst>
          </p:cNvPr>
          <p:cNvSpPr txBox="1">
            <a:spLocks/>
          </p:cNvSpPr>
          <p:nvPr/>
        </p:nvSpPr>
        <p:spPr>
          <a:xfrm>
            <a:off x="1078349" y="3445749"/>
            <a:ext cx="7928147" cy="29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a:solidFill>
                  <a:srgbClr val="FF0000"/>
                </a:solidFill>
              </a:rPr>
              <a:t>Q: The difference between pre-trained LMs.</a:t>
            </a:r>
            <a:endParaRPr lang="en-US" dirty="0">
              <a:solidFill>
                <a:srgbClr val="FF0000"/>
              </a:solidFill>
            </a:endParaRPr>
          </a:p>
        </p:txBody>
      </p:sp>
    </p:spTree>
    <p:extLst>
      <p:ext uri="{BB962C8B-B14F-4D97-AF65-F5344CB8AC3E}">
        <p14:creationId xmlns:p14="http://schemas.microsoft.com/office/powerpoint/2010/main" val="3477860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Q3: Curves</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Try another type of pre-trained LMs and 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Learning curve of the loss value</a:t>
            </a:r>
            <a:endParaRPr dirty="0">
              <a:solidFill>
                <a:srgbClr val="FF0000"/>
              </a:solidFill>
            </a:endParaRPr>
          </a:p>
        </p:txBody>
      </p:sp>
      <p:graphicFrame>
        <p:nvGraphicFramePr>
          <p:cNvPr id="14" name="圖表 13">
            <a:extLst>
              <a:ext uri="{FF2B5EF4-FFF2-40B4-BE49-F238E27FC236}">
                <a16:creationId xmlns:a16="http://schemas.microsoft.com/office/drawing/2014/main" id="{E62CE251-2547-4E5A-B2CC-68BCE13817DD}"/>
              </a:ext>
            </a:extLst>
          </p:cNvPr>
          <p:cNvGraphicFramePr>
            <a:graphicFrameLocks/>
          </p:cNvGraphicFramePr>
          <p:nvPr>
            <p:extLst>
              <p:ext uri="{D42A27DB-BD31-4B8C-83A1-F6EECF244321}">
                <p14:modId xmlns:p14="http://schemas.microsoft.com/office/powerpoint/2010/main" val="133726001"/>
              </p:ext>
            </p:extLst>
          </p:nvPr>
        </p:nvGraphicFramePr>
        <p:xfrm>
          <a:off x="1777237" y="1707585"/>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19" name="Google Shape;318;p35">
            <a:extLst>
              <a:ext uri="{FF2B5EF4-FFF2-40B4-BE49-F238E27FC236}">
                <a16:creationId xmlns:a16="http://schemas.microsoft.com/office/drawing/2014/main" id="{4CDE4D8D-4C7A-45A9-86C7-CC02E47F4683}"/>
              </a:ext>
            </a:extLst>
          </p:cNvPr>
          <p:cNvSpPr txBox="1">
            <a:spLocks/>
          </p:cNvSpPr>
          <p:nvPr/>
        </p:nvSpPr>
        <p:spPr>
          <a:xfrm>
            <a:off x="1078349" y="1458604"/>
            <a:ext cx="7928147" cy="225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stride = 500 steps, combine </a:t>
            </a:r>
            <a:r>
              <a:rPr lang="en-US" dirty="0" err="1">
                <a:solidFill>
                  <a:srgbClr val="00B050"/>
                </a:solidFill>
              </a:rPr>
              <a:t>train+valid</a:t>
            </a:r>
            <a:r>
              <a:rPr lang="en-US" dirty="0">
                <a:solidFill>
                  <a:srgbClr val="00B050"/>
                </a:solidFill>
              </a:rPr>
              <a:t>, test on valid</a:t>
            </a:r>
          </a:p>
        </p:txBody>
      </p:sp>
    </p:spTree>
    <p:extLst>
      <p:ext uri="{BB962C8B-B14F-4D97-AF65-F5344CB8AC3E}">
        <p14:creationId xmlns:p14="http://schemas.microsoft.com/office/powerpoint/2010/main" val="1879390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graphicFrame>
        <p:nvGraphicFramePr>
          <p:cNvPr id="12" name="圖表 11">
            <a:extLst>
              <a:ext uri="{FF2B5EF4-FFF2-40B4-BE49-F238E27FC236}">
                <a16:creationId xmlns:a16="http://schemas.microsoft.com/office/drawing/2014/main" id="{B683D1C8-7A80-4145-97D5-A56D8999882C}"/>
              </a:ext>
            </a:extLst>
          </p:cNvPr>
          <p:cNvGraphicFramePr>
            <a:graphicFrameLocks/>
          </p:cNvGraphicFramePr>
          <p:nvPr>
            <p:extLst>
              <p:ext uri="{D42A27DB-BD31-4B8C-83A1-F6EECF244321}">
                <p14:modId xmlns:p14="http://schemas.microsoft.com/office/powerpoint/2010/main" val="625107442"/>
              </p:ext>
            </p:extLst>
          </p:nvPr>
        </p:nvGraphicFramePr>
        <p:xfrm>
          <a:off x="1777237" y="1707585"/>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315" name="Google Shape;315;p35"/>
          <p:cNvSpPr txBox="1">
            <a:spLocks noGrp="1"/>
          </p:cNvSpPr>
          <p:nvPr>
            <p:ph type="title"/>
          </p:nvPr>
        </p:nvSpPr>
        <p:spPr>
          <a:xfrm>
            <a:off x="720000" y="109745"/>
            <a:ext cx="81558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b="1" dirty="0"/>
              <a:t>Q3: Curves</a:t>
            </a:r>
            <a:endParaRPr lang="en-US" b="1" dirty="0"/>
          </a:p>
        </p:txBody>
      </p:sp>
      <p:sp>
        <p:nvSpPr>
          <p:cNvPr id="316" name="Google Shape;316;p35"/>
          <p:cNvSpPr txBox="1">
            <a:spLocks noGrp="1"/>
          </p:cNvSpPr>
          <p:nvPr>
            <p:ph type="subTitle" idx="4"/>
          </p:nvPr>
        </p:nvSpPr>
        <p:spPr>
          <a:xfrm>
            <a:off x="749221" y="851382"/>
            <a:ext cx="6861612" cy="408112"/>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Arial" panose="020B0604020202020204" pitchFamily="34" charset="0"/>
              <a:buChar char="•"/>
            </a:pPr>
            <a:r>
              <a:rPr lang="en-US" dirty="0"/>
              <a:t>Try another type of pre-trained LMs and describe</a:t>
            </a:r>
          </a:p>
        </p:txBody>
      </p:sp>
      <p:sp>
        <p:nvSpPr>
          <p:cNvPr id="318" name="Google Shape;318;p35"/>
          <p:cNvSpPr txBox="1">
            <a:spLocks noGrp="1"/>
          </p:cNvSpPr>
          <p:nvPr>
            <p:ph type="subTitle" idx="1"/>
          </p:nvPr>
        </p:nvSpPr>
        <p:spPr>
          <a:xfrm>
            <a:off x="1078349" y="1183928"/>
            <a:ext cx="7928147" cy="294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0000"/>
                </a:solidFill>
              </a:rPr>
              <a:t>Q: Learning curve of the Exact Match metric value</a:t>
            </a:r>
            <a:endParaRPr dirty="0">
              <a:solidFill>
                <a:srgbClr val="FF0000"/>
              </a:solidFill>
            </a:endParaRPr>
          </a:p>
        </p:txBody>
      </p:sp>
      <p:sp>
        <p:nvSpPr>
          <p:cNvPr id="19" name="Google Shape;318;p35">
            <a:extLst>
              <a:ext uri="{FF2B5EF4-FFF2-40B4-BE49-F238E27FC236}">
                <a16:creationId xmlns:a16="http://schemas.microsoft.com/office/drawing/2014/main" id="{4CDE4D8D-4C7A-45A9-86C7-CC02E47F4683}"/>
              </a:ext>
            </a:extLst>
          </p:cNvPr>
          <p:cNvSpPr txBox="1">
            <a:spLocks/>
          </p:cNvSpPr>
          <p:nvPr/>
        </p:nvSpPr>
        <p:spPr>
          <a:xfrm>
            <a:off x="1078349" y="1458604"/>
            <a:ext cx="7928147" cy="225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1pPr>
            <a:lvl2pPr marL="914400" marR="0" lvl="1"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2pPr>
            <a:lvl3pPr marL="1371600" marR="0" lvl="2"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3pPr>
            <a:lvl4pPr marL="1828800" marR="0" lvl="3"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4pPr>
            <a:lvl5pPr marL="2286000" marR="0" lvl="4"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5pPr>
            <a:lvl6pPr marL="2743200" marR="0" lvl="5"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6pPr>
            <a:lvl7pPr marL="3200400" marR="0" lvl="6"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7pPr>
            <a:lvl8pPr marL="3657600" marR="0" lvl="7"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8pPr>
            <a:lvl9pPr marL="4114800" marR="0" lvl="8" indent="-304800" algn="ctr" rtl="0">
              <a:lnSpc>
                <a:spcPct val="100000"/>
              </a:lnSpc>
              <a:spcBef>
                <a:spcPts val="0"/>
              </a:spcBef>
              <a:spcAft>
                <a:spcPts val="0"/>
              </a:spcAft>
              <a:buClr>
                <a:schemeClr val="dk1"/>
              </a:buClr>
              <a:buSzPts val="1200"/>
              <a:buFont typeface="Cairo"/>
              <a:buNone/>
              <a:defRPr sz="1200" b="0" i="0" u="none" strike="noStrike" cap="none">
                <a:solidFill>
                  <a:schemeClr val="dk1"/>
                </a:solidFill>
                <a:latin typeface="Cairo"/>
                <a:ea typeface="Cairo"/>
                <a:cs typeface="Cairo"/>
                <a:sym typeface="Cairo"/>
              </a:defRPr>
            </a:lvl9pPr>
          </a:lstStyle>
          <a:p>
            <a:pPr marL="0" indent="0"/>
            <a:r>
              <a:rPr lang="en-US" dirty="0">
                <a:solidFill>
                  <a:srgbClr val="00B050"/>
                </a:solidFill>
              </a:rPr>
              <a:t>A: stride = 500 steps, </a:t>
            </a:r>
            <a:r>
              <a:rPr lang="en-US" altLang="zh-TW" dirty="0">
                <a:solidFill>
                  <a:srgbClr val="00B050"/>
                </a:solidFill>
              </a:rPr>
              <a:t>combine </a:t>
            </a:r>
            <a:r>
              <a:rPr lang="en-US" altLang="zh-TW" dirty="0" err="1">
                <a:solidFill>
                  <a:srgbClr val="00B050"/>
                </a:solidFill>
              </a:rPr>
              <a:t>train+valid</a:t>
            </a:r>
            <a:r>
              <a:rPr lang="en-US" altLang="zh-TW" dirty="0">
                <a:solidFill>
                  <a:srgbClr val="00B050"/>
                </a:solidFill>
              </a:rPr>
              <a:t>, test on valid</a:t>
            </a:r>
            <a:endParaRPr lang="en-US" dirty="0">
              <a:solidFill>
                <a:srgbClr val="00B050"/>
              </a:solidFill>
            </a:endParaRPr>
          </a:p>
        </p:txBody>
      </p:sp>
    </p:spTree>
    <p:extLst>
      <p:ext uri="{BB962C8B-B14F-4D97-AF65-F5344CB8AC3E}">
        <p14:creationId xmlns:p14="http://schemas.microsoft.com/office/powerpoint/2010/main" val="3318505676"/>
      </p:ext>
    </p:extLst>
  </p:cSld>
  <p:clrMapOvr>
    <a:masterClrMapping/>
  </p:clrMapOvr>
</p:sld>
</file>

<file path=ppt/theme/theme1.xml><?xml version="1.0" encoding="utf-8"?>
<a:theme xmlns:a="http://schemas.openxmlformats.org/drawingml/2006/main" name="Data Migration Project Proposal by Slidesgo">
  <a:themeElements>
    <a:clrScheme name="Simple Light">
      <a:dk1>
        <a:srgbClr val="241160"/>
      </a:dk1>
      <a:lt1>
        <a:srgbClr val="FFFFFF"/>
      </a:lt1>
      <a:dk2>
        <a:srgbClr val="E2E4FC"/>
      </a:dk2>
      <a:lt2>
        <a:srgbClr val="8861F1"/>
      </a:lt2>
      <a:accent1>
        <a:srgbClr val="545EEA"/>
      </a:accent1>
      <a:accent2>
        <a:srgbClr val="0B9CDC"/>
      </a:accent2>
      <a:accent3>
        <a:srgbClr val="01CFE6"/>
      </a:accent3>
      <a:accent4>
        <a:srgbClr val="FFFFFF"/>
      </a:accent4>
      <a:accent5>
        <a:srgbClr val="FFFFFF"/>
      </a:accent5>
      <a:accent6>
        <a:srgbClr val="FFFFFF"/>
      </a:accent6>
      <a:hlink>
        <a:srgbClr val="2411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5748</TotalTime>
  <Words>1914</Words>
  <Application>Microsoft Office PowerPoint</Application>
  <PresentationFormat>如螢幕大小 (16:9)</PresentationFormat>
  <Paragraphs>237</Paragraphs>
  <Slides>29</Slides>
  <Notes>29</Notes>
  <HiddenSlides>17</HiddenSlides>
  <MMClips>0</MMClips>
  <ScaleCrop>false</ScaleCrop>
  <HeadingPairs>
    <vt:vector size="6" baseType="variant">
      <vt:variant>
        <vt:lpstr>使用字型</vt:lpstr>
      </vt:variant>
      <vt:variant>
        <vt:i4>11</vt:i4>
      </vt:variant>
      <vt:variant>
        <vt:lpstr>佈景主題</vt:lpstr>
      </vt:variant>
      <vt:variant>
        <vt:i4>2</vt:i4>
      </vt:variant>
      <vt:variant>
        <vt:lpstr>投影片標題</vt:lpstr>
      </vt:variant>
      <vt:variant>
        <vt:i4>29</vt:i4>
      </vt:variant>
    </vt:vector>
  </HeadingPairs>
  <TitlesOfParts>
    <vt:vector size="42" baseType="lpstr">
      <vt:lpstr>Arial</vt:lpstr>
      <vt:lpstr>Cairo</vt:lpstr>
      <vt:lpstr>Space Grotesk</vt:lpstr>
      <vt:lpstr>Proxima Nova</vt:lpstr>
      <vt:lpstr>微軟正黑體</vt:lpstr>
      <vt:lpstr>Calibri</vt:lpstr>
      <vt:lpstr>Roboto Medium</vt:lpstr>
      <vt:lpstr>Amatic SC</vt:lpstr>
      <vt:lpstr>Space Grotesk Medium</vt:lpstr>
      <vt:lpstr>Wingdings</vt:lpstr>
      <vt:lpstr>Raleway</vt:lpstr>
      <vt:lpstr>Data Migration Project Proposal by Slidesgo</vt:lpstr>
      <vt:lpstr>Slidesgo Final Pages</vt:lpstr>
      <vt:lpstr>ADL HW1 Report</vt:lpstr>
      <vt:lpstr>Q1: Data processing</vt:lpstr>
      <vt:lpstr>Q1: Data processing</vt:lpstr>
      <vt:lpstr>Q2: Modeling with BERTs and their variants</vt:lpstr>
      <vt:lpstr>Q2: Modeling with BERTs and their variants</vt:lpstr>
      <vt:lpstr>Q2: Modeling with BERTs and their variants</vt:lpstr>
      <vt:lpstr>Q2: Modeling with BERTs and their variants</vt:lpstr>
      <vt:lpstr>Q3: Curves</vt:lpstr>
      <vt:lpstr>Q3: Curves</vt:lpstr>
      <vt:lpstr>Q4: Pre-trained vs Not Pre-trained</vt:lpstr>
      <vt:lpstr>Q4: Pre-trained vs Not Pre-trained</vt:lpstr>
      <vt:lpstr>Q4: Pre-trained vs Not Pre-trained</vt:lpstr>
      <vt:lpstr>Instructions for use</vt:lpstr>
      <vt:lpstr>Instructions for use (premium users)</vt:lpstr>
      <vt:lpstr>Fonts &amp; colors used</vt:lpstr>
      <vt:lpstr>Storyset</vt:lpstr>
      <vt:lpstr>Use our editable graphic resources...</vt:lpstr>
      <vt:lpstr>PowerPoint 簡報</vt:lpstr>
      <vt:lpstr>PowerPoint 簡報</vt:lpstr>
      <vt:lpstr>PowerPoint 簡報</vt:lpstr>
      <vt:lpstr>PowerPoint 簡報</vt:lpstr>
      <vt:lpstr>PowerPoint 簡報</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enhancement and Slot machine imitation</dc:title>
  <cp:lastModifiedBy>charles88</cp:lastModifiedBy>
  <cp:revision>480</cp:revision>
  <dcterms:modified xsi:type="dcterms:W3CDTF">2023-10-18T05:55:15Z</dcterms:modified>
</cp:coreProperties>
</file>